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2" r:id="rId6"/>
    <p:sldId id="264" r:id="rId7"/>
    <p:sldId id="263" r:id="rId8"/>
    <p:sldId id="265" r:id="rId9"/>
    <p:sldId id="266" r:id="rId10"/>
    <p:sldId id="267" r:id="rId11"/>
    <p:sldId id="268" r:id="rId12"/>
    <p:sldId id="269" r:id="rId13"/>
  </p:sldIdLst>
  <p:sldSz cx="9144000" cy="5143500" type="screen16x9"/>
  <p:notesSz cx="6858000" cy="9144000"/>
  <p:embeddedFontLst>
    <p:embeddedFont>
      <p:font typeface="Arial Black" panose="020B0A04020102020204" pitchFamily="34" charset="0"/>
      <p:regular r:id="rId15"/>
      <p:bold r:id="rId16"/>
    </p:embeddedFont>
    <p:embeddedFont>
      <p:font typeface="Calibri" panose="020F0502020204030204" pitchFamily="34" charset="0"/>
      <p:regular r:id="rId17"/>
      <p:bold r:id="rId18"/>
      <p:italic r:id="rId19"/>
      <p:boldItalic r:id="rId20"/>
    </p:embeddedFont>
    <p:embeddedFont>
      <p:font typeface="Quattrocento Sans" panose="020B0502050000020003"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bjyyi+deInHOD9MJO23eOlCWS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60"/>
  </p:normalViewPr>
  <p:slideViewPr>
    <p:cSldViewPr snapToGrid="0">
      <p:cViewPr varScale="1">
        <p:scale>
          <a:sx n="143" d="100"/>
          <a:sy n="143" d="100"/>
        </p:scale>
        <p:origin x="28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a559ea6bb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14a559ea6bb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a559ea6b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14a559ea6b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a559ea6b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14a559ea6b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a559ea6b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4a559ea6b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4a559ea6b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4a559ea6bb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4a559ea6b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14a559ea6b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4a559ea6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14a559ea6b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4a559ea6b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4a559ea6bb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4a559ea6b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14a559ea6bb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3" name="Google Shape;5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7" name="Google Shape;57;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9" name="Google Shape;5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2" name="Google Shape;6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5" name="Google Shape;65;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6" name="Google Shape;6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DONUT BASE SECTION DIVIDER">
  <p:cSld name="DONUT BASE SECTION DIVIDER">
    <p:bg>
      <p:bgPr>
        <a:solidFill>
          <a:schemeClr val="dk2"/>
        </a:solidFill>
        <a:effectLst/>
      </p:bgPr>
    </p:bg>
    <p:spTree>
      <p:nvGrpSpPr>
        <p:cNvPr id="1" name="Shape 69"/>
        <p:cNvGrpSpPr/>
        <p:nvPr/>
      </p:nvGrpSpPr>
      <p:grpSpPr>
        <a:xfrm>
          <a:off x="0" y="0"/>
          <a:ext cx="0" cy="0"/>
          <a:chOff x="0" y="0"/>
          <a:chExt cx="0" cy="0"/>
        </a:xfrm>
      </p:grpSpPr>
      <p:sp>
        <p:nvSpPr>
          <p:cNvPr id="70" name="Google Shape;70;g147dd3b8b96_0_429"/>
          <p:cNvSpPr/>
          <p:nvPr/>
        </p:nvSpPr>
        <p:spPr>
          <a:xfrm>
            <a:off x="2146276" y="118464"/>
            <a:ext cx="4862400" cy="48624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1" name="Google Shape;71;g147dd3b8b96_0_429"/>
          <p:cNvSpPr txBox="1">
            <a:spLocks noGrp="1"/>
          </p:cNvSpPr>
          <p:nvPr>
            <p:ph type="ctrTitle"/>
          </p:nvPr>
        </p:nvSpPr>
        <p:spPr>
          <a:xfrm>
            <a:off x="2586583" y="2201722"/>
            <a:ext cx="3906300" cy="696000"/>
          </a:xfrm>
          <a:prstGeom prst="rect">
            <a:avLst/>
          </a:prstGeom>
          <a:noFill/>
          <a:ln>
            <a:noFill/>
          </a:ln>
        </p:spPr>
        <p:txBody>
          <a:bodyPr spcFirstLastPara="1" wrap="square" lIns="68575" tIns="68575" rIns="68575" bIns="68575" anchor="ctr" anchorCtr="0">
            <a:normAutofit/>
          </a:bodyPr>
          <a:lstStyle>
            <a:lvl1pPr marR="0" lvl="0" algn="ctr">
              <a:lnSpc>
                <a:spcPct val="95000"/>
              </a:lnSpc>
              <a:spcBef>
                <a:spcPts val="0"/>
              </a:spcBef>
              <a:spcAft>
                <a:spcPts val="0"/>
              </a:spcAft>
              <a:buClr>
                <a:schemeClr val="lt1"/>
              </a:buClr>
              <a:buSzPts val="3000"/>
              <a:buFont typeface="Quattrocento Sans"/>
              <a:buNone/>
              <a:defRPr sz="3000" b="0" i="0" u="none" strike="noStrike"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2" name="Google Shape;72;g147dd3b8b96_0_429"/>
          <p:cNvSpPr/>
          <p:nvPr/>
        </p:nvSpPr>
        <p:spPr>
          <a:xfrm>
            <a:off x="2586583" y="558768"/>
            <a:ext cx="3981900" cy="3981900"/>
          </a:xfrm>
          <a:prstGeom prst="ellipse">
            <a:avLst/>
          </a:prstGeom>
          <a:noFill/>
          <a:ln w="184150" cap="rnd" cmpd="sng">
            <a:solidFill>
              <a:schemeClr val="accent4"/>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Quote dark option FLUSH LEFT">
  <p:cSld name="4_Quote dark option FLUSH LEFT">
    <p:bg>
      <p:bgPr>
        <a:solidFill>
          <a:schemeClr val="dk2"/>
        </a:solidFill>
        <a:effectLst/>
      </p:bgPr>
    </p:bg>
    <p:spTree>
      <p:nvGrpSpPr>
        <p:cNvPr id="1" name="Shape 73"/>
        <p:cNvGrpSpPr/>
        <p:nvPr/>
      </p:nvGrpSpPr>
      <p:grpSpPr>
        <a:xfrm>
          <a:off x="0" y="0"/>
          <a:ext cx="0" cy="0"/>
          <a:chOff x="0" y="0"/>
          <a:chExt cx="0" cy="0"/>
        </a:xfrm>
      </p:grpSpPr>
      <p:sp>
        <p:nvSpPr>
          <p:cNvPr id="74" name="Google Shape;74;g147dd3b8b96_0_721"/>
          <p:cNvSpPr txBox="1">
            <a:spLocks noGrp="1"/>
          </p:cNvSpPr>
          <p:nvPr>
            <p:ph type="body" idx="1"/>
          </p:nvPr>
        </p:nvSpPr>
        <p:spPr>
          <a:xfrm>
            <a:off x="228600" y="2163176"/>
            <a:ext cx="8744100" cy="817200"/>
          </a:xfrm>
          <a:prstGeom prst="rect">
            <a:avLst/>
          </a:prstGeom>
          <a:noFill/>
          <a:ln>
            <a:noFill/>
          </a:ln>
        </p:spPr>
        <p:txBody>
          <a:bodyPr spcFirstLastPara="1" wrap="square" lIns="68575" tIns="68575" rIns="68575" bIns="68575" anchor="ctr" anchorCtr="0">
            <a:normAutofit/>
          </a:bodyPr>
          <a:lstStyle>
            <a:lvl1pPr marL="457200" marR="0" lvl="0" indent="-228600" algn="l">
              <a:lnSpc>
                <a:spcPct val="90000"/>
              </a:lnSpc>
              <a:spcBef>
                <a:spcPts val="0"/>
              </a:spcBef>
              <a:spcAft>
                <a:spcPts val="0"/>
              </a:spcAft>
              <a:buClr>
                <a:srgbClr val="F7FCFF"/>
              </a:buClr>
              <a:buSzPts val="2700"/>
              <a:buFont typeface="Arial"/>
              <a:buNone/>
              <a:defRPr sz="2700" b="0" i="0" u="none" strike="noStrike" cap="none">
                <a:solidFill>
                  <a:srgbClr val="F7FCFF"/>
                </a:solidFill>
                <a:latin typeface="Quattrocento Sans"/>
                <a:ea typeface="Quattrocento Sans"/>
                <a:cs typeface="Quattrocento Sans"/>
                <a:sym typeface="Quattrocento Sans"/>
              </a:defRPr>
            </a:lvl1pPr>
            <a:lvl2pPr marL="914400" marR="0" lvl="1" indent="-228600" algn="l">
              <a:lnSpc>
                <a:spcPct val="90000"/>
              </a:lnSpc>
              <a:spcBef>
                <a:spcPts val="0"/>
              </a:spcBef>
              <a:spcAft>
                <a:spcPts val="0"/>
              </a:spcAft>
              <a:buClr>
                <a:srgbClr val="F7FCFF"/>
              </a:buClr>
              <a:buSzPts val="2700"/>
              <a:buFont typeface="Arial"/>
              <a:buNone/>
              <a:defRPr sz="2700" b="1" i="0" u="none" strike="noStrike" cap="none">
                <a:solidFill>
                  <a:srgbClr val="F7FCFF"/>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5" name="Google Shape;75;g147dd3b8b96_0_721"/>
          <p:cNvSpPr/>
          <p:nvPr/>
        </p:nvSpPr>
        <p:spPr>
          <a:xfrm>
            <a:off x="97141" y="0"/>
            <a:ext cx="2062457" cy="1023761"/>
          </a:xfrm>
          <a:custGeom>
            <a:avLst/>
            <a:gdLst/>
            <a:ahLst/>
            <a:cxnLst/>
            <a:rect l="l" t="t" r="r" b="b"/>
            <a:pathLst>
              <a:path w="4741280" h="2353474" extrusionOk="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6" name="Google Shape;76;g147dd3b8b96_0_721"/>
          <p:cNvSpPr txBox="1">
            <a:spLocks noGrp="1"/>
          </p:cNvSpPr>
          <p:nvPr>
            <p:ph type="body" idx="2"/>
          </p:nvPr>
        </p:nvSpPr>
        <p:spPr>
          <a:xfrm>
            <a:off x="2899172" y="3957606"/>
            <a:ext cx="6073500" cy="276900"/>
          </a:xfrm>
          <a:prstGeom prst="rect">
            <a:avLst/>
          </a:prstGeom>
          <a:noFill/>
          <a:ln>
            <a:noFill/>
          </a:ln>
        </p:spPr>
        <p:txBody>
          <a:bodyPr spcFirstLastPara="1" wrap="square" lIns="68575" tIns="68575" rIns="68575" bIns="68575" anchor="t" anchorCtr="0">
            <a:normAutofit/>
          </a:bodyPr>
          <a:lstStyle>
            <a:lvl1pPr marL="457200" marR="0" lvl="0" indent="-228600" algn="r">
              <a:lnSpc>
                <a:spcPct val="90000"/>
              </a:lnSpc>
              <a:spcBef>
                <a:spcPts val="0"/>
              </a:spcBef>
              <a:spcAft>
                <a:spcPts val="0"/>
              </a:spcAft>
              <a:buClr>
                <a:schemeClr val="lt1"/>
              </a:buClr>
              <a:buSzPts val="1500"/>
              <a:buFont typeface="Arial"/>
              <a:buNone/>
              <a:defRPr sz="1500" b="0" i="0" u="none" strike="noStrike" cap="none">
                <a:solidFill>
                  <a:schemeClr val="lt1"/>
                </a:solidFill>
                <a:latin typeface="Quattrocento Sans"/>
                <a:ea typeface="Quattrocento Sans"/>
                <a:cs typeface="Quattrocento Sans"/>
                <a:sym typeface="Quattrocento Sans"/>
              </a:defRPr>
            </a:lvl1pPr>
            <a:lvl2pPr marL="914400" marR="0" lvl="1" indent="-228600" algn="r">
              <a:lnSpc>
                <a:spcPct val="90000"/>
              </a:lnSpc>
              <a:spcBef>
                <a:spcPts val="400"/>
              </a:spcBef>
              <a:spcAft>
                <a:spcPts val="0"/>
              </a:spcAft>
              <a:buClr>
                <a:schemeClr val="lt1"/>
              </a:buClr>
              <a:buSzPts val="1500"/>
              <a:buFont typeface="Arial"/>
              <a:buNone/>
              <a:defRPr sz="1500" b="0" i="0" u="none" strike="noStrike" cap="none">
                <a:solidFill>
                  <a:schemeClr val="lt1"/>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Quote light option CENTERED">
  <p:cSld name="1_Quote light option CENTERED">
    <p:spTree>
      <p:nvGrpSpPr>
        <p:cNvPr id="1" name="Shape 13"/>
        <p:cNvGrpSpPr/>
        <p:nvPr/>
      </p:nvGrpSpPr>
      <p:grpSpPr>
        <a:xfrm>
          <a:off x="0" y="0"/>
          <a:ext cx="0" cy="0"/>
          <a:chOff x="0" y="0"/>
          <a:chExt cx="0" cy="0"/>
        </a:xfrm>
      </p:grpSpPr>
      <p:sp>
        <p:nvSpPr>
          <p:cNvPr id="14" name="Google Shape;14;g147dd3b8b96_0_433"/>
          <p:cNvSpPr txBox="1"/>
          <p:nvPr/>
        </p:nvSpPr>
        <p:spPr>
          <a:xfrm>
            <a:off x="4236720" y="314325"/>
            <a:ext cx="670500" cy="1396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600"/>
              <a:buFont typeface="Arial"/>
              <a:buNone/>
            </a:pPr>
            <a:r>
              <a:rPr lang="en" sz="8600" b="0" i="0" u="none" strike="noStrike" cap="none">
                <a:solidFill>
                  <a:schemeClr val="accent4"/>
                </a:solidFill>
                <a:latin typeface="Arial Black"/>
                <a:ea typeface="Arial Black"/>
                <a:cs typeface="Arial Black"/>
                <a:sym typeface="Arial Black"/>
              </a:rPr>
              <a:t>“</a:t>
            </a:r>
            <a:endParaRPr sz="2100" b="0" i="0" u="none" strike="noStrike" cap="none">
              <a:solidFill>
                <a:schemeClr val="accent4"/>
              </a:solidFill>
              <a:latin typeface="Quattrocento Sans"/>
              <a:ea typeface="Quattrocento Sans"/>
              <a:cs typeface="Quattrocento Sans"/>
              <a:sym typeface="Quattrocento Sans"/>
            </a:endParaRPr>
          </a:p>
        </p:txBody>
      </p:sp>
      <p:sp>
        <p:nvSpPr>
          <p:cNvPr id="15" name="Google Shape;15;g147dd3b8b96_0_433"/>
          <p:cNvSpPr txBox="1">
            <a:spLocks noGrp="1"/>
          </p:cNvSpPr>
          <p:nvPr>
            <p:ph type="body" idx="1"/>
          </p:nvPr>
        </p:nvSpPr>
        <p:spPr>
          <a:xfrm>
            <a:off x="2556272" y="4001303"/>
            <a:ext cx="6073500" cy="276900"/>
          </a:xfrm>
          <a:prstGeom prst="rect">
            <a:avLst/>
          </a:prstGeom>
          <a:noFill/>
          <a:ln>
            <a:noFill/>
          </a:ln>
        </p:spPr>
        <p:txBody>
          <a:bodyPr spcFirstLastPara="1" wrap="square" lIns="68575" tIns="68575" rIns="68575" bIns="68575" anchor="t" anchorCtr="0">
            <a:normAutofit/>
          </a:bodyPr>
          <a:lstStyle>
            <a:lvl1pPr marL="457200" marR="0" lvl="0" indent="-228600" algn="r">
              <a:lnSpc>
                <a:spcPct val="90000"/>
              </a:lnSpc>
              <a:spcBef>
                <a:spcPts val="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1pPr>
            <a:lvl2pPr marL="914400" marR="0" lvl="1" indent="-228600" algn="r">
              <a:lnSpc>
                <a:spcPct val="90000"/>
              </a:lnSpc>
              <a:spcBef>
                <a:spcPts val="400"/>
              </a:spcBef>
              <a:spcAft>
                <a:spcPts val="0"/>
              </a:spcAft>
              <a:buClr>
                <a:schemeClr val="lt1"/>
              </a:buClr>
              <a:buSzPts val="1500"/>
              <a:buFont typeface="Arial"/>
              <a:buNone/>
              <a:defRPr sz="1500" b="0" i="0" u="none" strike="noStrike" cap="none">
                <a:solidFill>
                  <a:schemeClr val="lt1"/>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 name="Google Shape;16;g147dd3b8b96_0_433"/>
          <p:cNvSpPr txBox="1">
            <a:spLocks noGrp="1"/>
          </p:cNvSpPr>
          <p:nvPr>
            <p:ph type="body" idx="2"/>
          </p:nvPr>
        </p:nvSpPr>
        <p:spPr>
          <a:xfrm>
            <a:off x="228600" y="2163176"/>
            <a:ext cx="8744100" cy="817200"/>
          </a:xfrm>
          <a:prstGeom prst="rect">
            <a:avLst/>
          </a:prstGeom>
          <a:noFill/>
          <a:ln>
            <a:noFill/>
          </a:ln>
        </p:spPr>
        <p:txBody>
          <a:bodyPr spcFirstLastPara="1" wrap="square" lIns="68575" tIns="68575" rIns="68575" bIns="68575" anchor="ctr" anchorCtr="0">
            <a:normAutofit/>
          </a:bodyPr>
          <a:lstStyle>
            <a:lvl1pPr marL="457200" marR="0" lvl="0" indent="-228600" algn="ctr">
              <a:lnSpc>
                <a:spcPct val="90000"/>
              </a:lnSpc>
              <a:spcBef>
                <a:spcPts val="0"/>
              </a:spcBef>
              <a:spcAft>
                <a:spcPts val="0"/>
              </a:spcAft>
              <a:buClr>
                <a:srgbClr val="3F3F3F"/>
              </a:buClr>
              <a:buSzPts val="2700"/>
              <a:buFont typeface="Arial"/>
              <a:buNone/>
              <a:defRPr sz="2700" b="0" i="0" u="none" strike="noStrike" cap="none">
                <a:solidFill>
                  <a:srgbClr val="3F3F3F"/>
                </a:solidFill>
                <a:latin typeface="Quattrocento Sans"/>
                <a:ea typeface="Quattrocento Sans"/>
                <a:cs typeface="Quattrocento Sans"/>
                <a:sym typeface="Quattrocento Sans"/>
              </a:defRPr>
            </a:lvl1pPr>
            <a:lvl2pPr marL="914400" marR="0" lvl="1" indent="-228600" algn="ctr">
              <a:lnSpc>
                <a:spcPct val="90000"/>
              </a:lnSpc>
              <a:spcBef>
                <a:spcPts val="0"/>
              </a:spcBef>
              <a:spcAft>
                <a:spcPts val="0"/>
              </a:spcAft>
              <a:buClr>
                <a:srgbClr val="3F3F3F"/>
              </a:buClr>
              <a:buSzPts val="2700"/>
              <a:buFont typeface="Arial"/>
              <a:buNone/>
              <a:defRPr sz="2700" b="1" i="0" u="none" strike="noStrike" cap="none">
                <a:solidFill>
                  <a:srgbClr val="3F3F3F"/>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 name="Google Shape;17;g147dd3b8b96_0_433"/>
          <p:cNvSpPr txBox="1">
            <a:spLocks noGrp="1"/>
          </p:cNvSpPr>
          <p:nvPr>
            <p:ph type="sldNum" idx="12"/>
          </p:nvPr>
        </p:nvSpPr>
        <p:spPr>
          <a:xfrm>
            <a:off x="8751445" y="4863703"/>
            <a:ext cx="3927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g147dd3b8b96_0_438"/>
          <p:cNvSpPr txBox="1">
            <a:spLocks noGrp="1"/>
          </p:cNvSpPr>
          <p:nvPr>
            <p:ph type="title"/>
          </p:nvPr>
        </p:nvSpPr>
        <p:spPr>
          <a:xfrm>
            <a:off x="228600" y="314325"/>
            <a:ext cx="8744100" cy="443400"/>
          </a:xfrm>
          <a:prstGeom prst="rect">
            <a:avLst/>
          </a:prstGeom>
          <a:noFill/>
          <a:ln>
            <a:noFill/>
          </a:ln>
        </p:spPr>
        <p:txBody>
          <a:bodyPr spcFirstLastPara="1" wrap="square" lIns="68575" tIns="68575" rIns="68575" bIns="68575" anchor="t" anchorCtr="0">
            <a:normAutofit/>
          </a:bodyPr>
          <a:lstStyle>
            <a:lvl1pPr marR="0" lvl="0" algn="l">
              <a:lnSpc>
                <a:spcPct val="9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0" name="Google Shape;20;g147dd3b8b96_0_438"/>
          <p:cNvSpPr txBox="1">
            <a:spLocks noGrp="1"/>
          </p:cNvSpPr>
          <p:nvPr>
            <p:ph type="body" idx="1"/>
          </p:nvPr>
        </p:nvSpPr>
        <p:spPr>
          <a:xfrm>
            <a:off x="827484" y="1545431"/>
            <a:ext cx="3297300" cy="3147000"/>
          </a:xfrm>
          <a:prstGeom prst="rect">
            <a:avLst/>
          </a:prstGeom>
          <a:noFill/>
          <a:ln>
            <a:noFill/>
          </a:ln>
        </p:spPr>
        <p:txBody>
          <a:bodyPr spcFirstLastPara="1" wrap="square" lIns="68575" tIns="68575" rIns="68575" bIns="68575" anchor="t" anchorCtr="0">
            <a:normAutofit/>
          </a:bodyPr>
          <a:lstStyle>
            <a:lvl1pPr marL="457200" marR="0" lvl="0" indent="-228600" algn="l">
              <a:lnSpc>
                <a:spcPct val="90000"/>
              </a:lnSpc>
              <a:spcBef>
                <a:spcPts val="800"/>
              </a:spcBef>
              <a:spcAft>
                <a:spcPts val="0"/>
              </a:spcAft>
              <a:buClr>
                <a:schemeClr val="dk1"/>
              </a:buClr>
              <a:buSzPts val="1400"/>
              <a:buFont typeface="Arial"/>
              <a:buNone/>
              <a:defRPr sz="1400" b="1" i="0" u="none" strike="noStrike" cap="none">
                <a:solidFill>
                  <a:schemeClr val="dk1"/>
                </a:solidFill>
                <a:latin typeface="Quattrocento Sans"/>
                <a:ea typeface="Quattrocento Sans"/>
                <a:cs typeface="Quattrocento Sans"/>
                <a:sym typeface="Quattrocento Sans"/>
              </a:defRPr>
            </a:lvl1pPr>
            <a:lvl2pPr marL="914400" marR="0" lvl="1" indent="-228600" algn="l">
              <a:lnSpc>
                <a:spcPct val="90000"/>
              </a:lnSpc>
              <a:spcBef>
                <a:spcPts val="400"/>
              </a:spcBef>
              <a:spcAft>
                <a:spcPts val="0"/>
              </a:spcAft>
              <a:buClr>
                <a:srgbClr val="595959"/>
              </a:buClr>
              <a:buSzPts val="1200"/>
              <a:buFont typeface="Arial"/>
              <a:buNone/>
              <a:defRPr sz="1200" b="0" i="0" u="none" strike="noStrike" cap="none">
                <a:solidFill>
                  <a:srgbClr val="595959"/>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100"/>
              <a:buFont typeface="Arial"/>
              <a:buNone/>
              <a:defRPr sz="11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900"/>
              <a:buFont typeface="Arial"/>
              <a:buNone/>
              <a:defRPr sz="9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900"/>
              <a:buFont typeface="Arial"/>
              <a:buNone/>
              <a:defRPr sz="900" b="0" i="0" u="none" strike="noStrike" cap="none">
                <a:solidFill>
                  <a:srgbClr val="262626"/>
                </a:solidFill>
                <a:latin typeface="Quattrocento Sans"/>
                <a:ea typeface="Quattrocento Sans"/>
                <a:cs typeface="Quattrocento Sans"/>
                <a:sym typeface="Quattrocento Sans"/>
              </a:defRPr>
            </a:lvl5pPr>
            <a:lvl6pPr marL="2743200" marR="0" lvl="5" indent="-285750" algn="l">
              <a:lnSpc>
                <a:spcPct val="90000"/>
              </a:lnSpc>
              <a:spcBef>
                <a:spcPts val="9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6pPr>
            <a:lvl7pPr marL="3200400" marR="0" lvl="6"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7pPr>
            <a:lvl8pPr marL="3657600" marR="0" lvl="7"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8pPr>
            <a:lvl9pPr marL="4114800" marR="0" lvl="8"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 name="Google Shape;21;g147dd3b8b96_0_438"/>
          <p:cNvSpPr txBox="1">
            <a:spLocks noGrp="1"/>
          </p:cNvSpPr>
          <p:nvPr>
            <p:ph type="body" idx="2"/>
          </p:nvPr>
        </p:nvSpPr>
        <p:spPr>
          <a:xfrm>
            <a:off x="4240870" y="1542069"/>
            <a:ext cx="3297300" cy="3150300"/>
          </a:xfrm>
          <a:prstGeom prst="rect">
            <a:avLst/>
          </a:prstGeom>
          <a:noFill/>
          <a:ln>
            <a:noFill/>
          </a:ln>
        </p:spPr>
        <p:txBody>
          <a:bodyPr spcFirstLastPara="1" wrap="square" lIns="68575" tIns="68575" rIns="68575" bIns="68575" anchor="t" anchorCtr="0">
            <a:normAutofit/>
          </a:bodyPr>
          <a:lstStyle>
            <a:lvl1pPr marL="457200" marR="0" lvl="0" indent="-228600" algn="l">
              <a:lnSpc>
                <a:spcPct val="90000"/>
              </a:lnSpc>
              <a:spcBef>
                <a:spcPts val="800"/>
              </a:spcBef>
              <a:spcAft>
                <a:spcPts val="0"/>
              </a:spcAft>
              <a:buClr>
                <a:schemeClr val="dk1"/>
              </a:buClr>
              <a:buSzPts val="1400"/>
              <a:buFont typeface="Arial"/>
              <a:buNone/>
              <a:defRPr sz="1400" b="1" i="0" u="none" strike="noStrike" cap="none">
                <a:solidFill>
                  <a:schemeClr val="dk1"/>
                </a:solidFill>
                <a:latin typeface="Quattrocento Sans"/>
                <a:ea typeface="Quattrocento Sans"/>
                <a:cs typeface="Quattrocento Sans"/>
                <a:sym typeface="Quattrocento Sans"/>
              </a:defRPr>
            </a:lvl1pPr>
            <a:lvl2pPr marL="914400" marR="0" lvl="1" indent="-228600" algn="l">
              <a:lnSpc>
                <a:spcPct val="90000"/>
              </a:lnSpc>
              <a:spcBef>
                <a:spcPts val="400"/>
              </a:spcBef>
              <a:spcAft>
                <a:spcPts val="0"/>
              </a:spcAft>
              <a:buClr>
                <a:srgbClr val="595959"/>
              </a:buClr>
              <a:buSzPts val="1200"/>
              <a:buFont typeface="Arial"/>
              <a:buNone/>
              <a:defRPr sz="1200" b="0" i="0" u="none" strike="noStrike" cap="none">
                <a:solidFill>
                  <a:srgbClr val="595959"/>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100"/>
              <a:buFont typeface="Arial"/>
              <a:buNone/>
              <a:defRPr sz="11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900"/>
              <a:buFont typeface="Arial"/>
              <a:buNone/>
              <a:defRPr sz="9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900"/>
              <a:buFont typeface="Arial"/>
              <a:buNone/>
              <a:defRPr sz="900" b="0" i="0" u="none" strike="noStrike" cap="none">
                <a:solidFill>
                  <a:srgbClr val="262626"/>
                </a:solidFill>
                <a:latin typeface="Quattrocento Sans"/>
                <a:ea typeface="Quattrocento Sans"/>
                <a:cs typeface="Quattrocento Sans"/>
                <a:sym typeface="Quattrocento Sans"/>
              </a:defRPr>
            </a:lvl5pPr>
            <a:lvl6pPr marL="2743200" marR="0" lvl="5" indent="-285750" algn="l">
              <a:lnSpc>
                <a:spcPct val="90000"/>
              </a:lnSpc>
              <a:spcBef>
                <a:spcPts val="9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6pPr>
            <a:lvl7pPr marL="3200400" marR="0" lvl="6"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7pPr>
            <a:lvl8pPr marL="3657600" marR="0" lvl="7"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8pPr>
            <a:lvl9pPr marL="4114800" marR="0" lvl="8" indent="-285750" algn="l">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 name="Google Shape;22;g147dd3b8b96_0_438"/>
          <p:cNvSpPr txBox="1">
            <a:spLocks noGrp="1"/>
          </p:cNvSpPr>
          <p:nvPr>
            <p:ph type="dt" idx="10"/>
          </p:nvPr>
        </p:nvSpPr>
        <p:spPr>
          <a:xfrm rot="5400000">
            <a:off x="7616654" y="1343101"/>
            <a:ext cx="743100" cy="2286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3" name="Google Shape;23;g147dd3b8b96_0_438"/>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Google Shape;24;g147dd3b8b96_0_438"/>
          <p:cNvSpPr txBox="1">
            <a:spLocks noGrp="1"/>
          </p:cNvSpPr>
          <p:nvPr>
            <p:ph type="sldNum" idx="12"/>
          </p:nvPr>
        </p:nvSpPr>
        <p:spPr>
          <a:xfrm>
            <a:off x="8751445" y="4863703"/>
            <a:ext cx="3927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allout with small Non-bulleted">
  <p:cSld name="2_Callout with small Non-bulleted">
    <p:spTree>
      <p:nvGrpSpPr>
        <p:cNvPr id="1" name="Shape 25"/>
        <p:cNvGrpSpPr/>
        <p:nvPr/>
      </p:nvGrpSpPr>
      <p:grpSpPr>
        <a:xfrm>
          <a:off x="0" y="0"/>
          <a:ext cx="0" cy="0"/>
          <a:chOff x="0" y="0"/>
          <a:chExt cx="0" cy="0"/>
        </a:xfrm>
      </p:grpSpPr>
      <p:sp>
        <p:nvSpPr>
          <p:cNvPr id="26" name="Google Shape;26;g147dd3b8b96_0_445"/>
          <p:cNvSpPr/>
          <p:nvPr/>
        </p:nvSpPr>
        <p:spPr>
          <a:xfrm>
            <a:off x="0" y="0"/>
            <a:ext cx="9144000" cy="2231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7" name="Google Shape;27;g147dd3b8b96_0_445"/>
          <p:cNvSpPr txBox="1">
            <a:spLocks noGrp="1"/>
          </p:cNvSpPr>
          <p:nvPr>
            <p:ph type="body" idx="1"/>
          </p:nvPr>
        </p:nvSpPr>
        <p:spPr>
          <a:xfrm>
            <a:off x="201930" y="2525909"/>
            <a:ext cx="3894600" cy="1372800"/>
          </a:xfrm>
          <a:prstGeom prst="rect">
            <a:avLst/>
          </a:prstGeom>
          <a:noFill/>
          <a:ln>
            <a:noFill/>
          </a:ln>
        </p:spPr>
        <p:txBody>
          <a:bodyPr spcFirstLastPara="1" wrap="square" lIns="68575" tIns="68575" rIns="68575" bIns="68575" anchor="t" anchorCtr="0">
            <a:normAutofit/>
          </a:bodyPr>
          <a:lstStyle>
            <a:lvl1pPr marL="457200" marR="0" lvl="0" indent="-228600" algn="l">
              <a:lnSpc>
                <a:spcPct val="90000"/>
              </a:lnSpc>
              <a:spcBef>
                <a:spcPts val="900"/>
              </a:spcBef>
              <a:spcAft>
                <a:spcPts val="0"/>
              </a:spcAft>
              <a:buClr>
                <a:schemeClr val="dk1"/>
              </a:buClr>
              <a:buSzPts val="2100"/>
              <a:buFont typeface="Noto Sans Symbols"/>
              <a:buNone/>
              <a:defRPr sz="2400" b="1" i="0" u="none" strike="noStrike" cap="none">
                <a:solidFill>
                  <a:schemeClr val="dk2"/>
                </a:solidFill>
                <a:latin typeface="Quattrocento Sans"/>
                <a:ea typeface="Quattrocento Sans"/>
                <a:cs typeface="Quattrocento Sans"/>
                <a:sym typeface="Quattrocento Sans"/>
              </a:defRPr>
            </a:lvl1pPr>
            <a:lvl2pPr marL="914400" marR="0" lvl="1" indent="-228600" algn="l">
              <a:lnSpc>
                <a:spcPct val="90000"/>
              </a:lnSpc>
              <a:spcBef>
                <a:spcPts val="400"/>
              </a:spcBef>
              <a:spcAft>
                <a:spcPts val="0"/>
              </a:spcAft>
              <a:buClr>
                <a:srgbClr val="595959"/>
              </a:buClr>
              <a:buSzPts val="1500"/>
              <a:buFont typeface="Arial"/>
              <a:buNone/>
              <a:defRPr sz="1500" b="0" i="0" u="none" strike="noStrike" cap="none">
                <a:solidFill>
                  <a:srgbClr val="595959"/>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500"/>
              <a:buFont typeface="Arial"/>
              <a:buNone/>
              <a:defRPr sz="15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200"/>
              <a:buFont typeface="Arial"/>
              <a:buNone/>
              <a:defRPr sz="12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 name="Google Shape;28;g147dd3b8b96_0_445"/>
          <p:cNvSpPr txBox="1">
            <a:spLocks noGrp="1"/>
          </p:cNvSpPr>
          <p:nvPr>
            <p:ph type="body" idx="2"/>
          </p:nvPr>
        </p:nvSpPr>
        <p:spPr>
          <a:xfrm>
            <a:off x="4689987" y="2627963"/>
            <a:ext cx="4254000" cy="1279500"/>
          </a:xfrm>
          <a:prstGeom prst="rect">
            <a:avLst/>
          </a:prstGeom>
          <a:noFill/>
          <a:ln>
            <a:noFill/>
          </a:ln>
        </p:spPr>
        <p:txBody>
          <a:bodyPr spcFirstLastPara="1" wrap="square" lIns="68575" tIns="68575" rIns="68575" bIns="68575" anchor="t" anchorCtr="0">
            <a:normAutofit/>
          </a:bodyPr>
          <a:lstStyle>
            <a:lvl1pPr marL="457200" marR="0" lvl="0" indent="-228600" algn="l">
              <a:lnSpc>
                <a:spcPct val="90000"/>
              </a:lnSpc>
              <a:spcBef>
                <a:spcPts val="800"/>
              </a:spcBef>
              <a:spcAft>
                <a:spcPts val="0"/>
              </a:spcAft>
              <a:buClr>
                <a:schemeClr val="dk1"/>
              </a:buClr>
              <a:buSzPts val="1500"/>
              <a:buFont typeface="Arial"/>
              <a:buNone/>
              <a:defRPr sz="1500" b="1" i="0" u="none" strike="noStrike" cap="none">
                <a:solidFill>
                  <a:schemeClr val="dk1"/>
                </a:solidFill>
                <a:latin typeface="Quattrocento Sans"/>
                <a:ea typeface="Quattrocento Sans"/>
                <a:cs typeface="Quattrocento Sans"/>
                <a:sym typeface="Quattrocento Sans"/>
              </a:defRPr>
            </a:lvl1pPr>
            <a:lvl2pPr marL="914400" marR="0" lvl="1" indent="-228600" algn="l">
              <a:lnSpc>
                <a:spcPct val="90000"/>
              </a:lnSpc>
              <a:spcBef>
                <a:spcPts val="400"/>
              </a:spcBef>
              <a:spcAft>
                <a:spcPts val="0"/>
              </a:spcAft>
              <a:buClr>
                <a:srgbClr val="595959"/>
              </a:buClr>
              <a:buSzPts val="1300"/>
              <a:buFont typeface="Arial"/>
              <a:buNone/>
              <a:defRPr sz="1300" b="0" i="0" u="none" strike="noStrike" cap="none">
                <a:solidFill>
                  <a:srgbClr val="595959"/>
                </a:solidFill>
                <a:latin typeface="Quattrocento Sans"/>
                <a:ea typeface="Quattrocento Sans"/>
                <a:cs typeface="Quattrocento Sans"/>
                <a:sym typeface="Quattrocento Sans"/>
              </a:defRPr>
            </a:lvl2pPr>
            <a:lvl3pPr marL="1371600" marR="0" lvl="2" indent="-228600" algn="l">
              <a:lnSpc>
                <a:spcPct val="90000"/>
              </a:lnSpc>
              <a:spcBef>
                <a:spcPts val="900"/>
              </a:spcBef>
              <a:spcAft>
                <a:spcPts val="0"/>
              </a:spcAft>
              <a:buClr>
                <a:schemeClr val="dk2"/>
              </a:buClr>
              <a:buSzPts val="1200"/>
              <a:buFont typeface="Arial"/>
              <a:buNone/>
              <a:defRPr sz="1200" b="1" i="0" u="none" strike="noStrike" cap="none">
                <a:solidFill>
                  <a:schemeClr val="dk2"/>
                </a:solidFill>
                <a:latin typeface="Quattrocento Sans"/>
                <a:ea typeface="Quattrocento Sans"/>
                <a:cs typeface="Quattrocento Sans"/>
                <a:sym typeface="Quattrocento Sans"/>
              </a:defRPr>
            </a:lvl3pPr>
            <a:lvl4pPr marL="1828800" marR="0" lvl="3" indent="-228600" algn="l">
              <a:lnSpc>
                <a:spcPct val="90000"/>
              </a:lnSpc>
              <a:spcBef>
                <a:spcPts val="900"/>
              </a:spcBef>
              <a:spcAft>
                <a:spcPts val="0"/>
              </a:spcAft>
              <a:buClr>
                <a:srgbClr val="262626"/>
              </a:buClr>
              <a:buSzPts val="1000"/>
              <a:buFont typeface="Arial"/>
              <a:buNone/>
              <a:defRPr sz="1000" b="0" i="0" u="none" strike="noStrike" cap="none">
                <a:solidFill>
                  <a:srgbClr val="262626"/>
                </a:solidFill>
                <a:latin typeface="Quattrocento Sans"/>
                <a:ea typeface="Quattrocento Sans"/>
                <a:cs typeface="Quattrocento Sans"/>
                <a:sym typeface="Quattrocento Sans"/>
              </a:defRPr>
            </a:lvl4pPr>
            <a:lvl5pPr marL="2286000" marR="0" lvl="4" indent="-228600" algn="l">
              <a:lnSpc>
                <a:spcPct val="90000"/>
              </a:lnSpc>
              <a:spcBef>
                <a:spcPts val="500"/>
              </a:spcBef>
              <a:spcAft>
                <a:spcPts val="0"/>
              </a:spcAft>
              <a:buClr>
                <a:srgbClr val="262626"/>
              </a:buClr>
              <a:buSzPts val="1000"/>
              <a:buFont typeface="Arial"/>
              <a:buNone/>
              <a:defRPr sz="1000" b="0" i="0" u="none" strike="noStrike" cap="none">
                <a:solidFill>
                  <a:srgbClr val="262626"/>
                </a:solidFill>
                <a:latin typeface="Quattrocento Sans"/>
                <a:ea typeface="Quattrocento Sans"/>
                <a:cs typeface="Quattrocento Sans"/>
                <a:sym typeface="Quattrocento Sans"/>
              </a:defRPr>
            </a:lvl5pPr>
            <a:lvl6pPr marL="2743200" marR="0" lvl="5" indent="-317500" algn="l">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9" name="Google Shape;29;g147dd3b8b96_0_445"/>
          <p:cNvPicPr preferRelativeResize="0">
            <a:picLocks noGrp="1"/>
          </p:cNvPicPr>
          <p:nvPr>
            <p:ph type="pic" idx="3"/>
          </p:nvPr>
        </p:nvPicPr>
        <p:blipFill/>
        <p:spPr>
          <a:xfrm>
            <a:off x="0" y="0"/>
            <a:ext cx="9144000" cy="2231100"/>
          </a:xfrm>
          <a:prstGeom prst="rect">
            <a:avLst/>
          </a:prstGeom>
          <a:blipFill rotWithShape="1">
            <a:blip r:embed="rId2">
              <a:alphaModFix/>
            </a:blip>
            <a:stretch>
              <a:fillRect t="-65697" r="-4798" b="-46441"/>
            </a:stretch>
          </a:blipFill>
          <a:ln>
            <a:noFill/>
          </a:ln>
        </p:spPr>
      </p:pic>
      <p:sp>
        <p:nvSpPr>
          <p:cNvPr id="30" name="Google Shape;30;g147dd3b8b96_0_445"/>
          <p:cNvSpPr txBox="1">
            <a:spLocks noGrp="1"/>
          </p:cNvSpPr>
          <p:nvPr>
            <p:ph type="title"/>
          </p:nvPr>
        </p:nvSpPr>
        <p:spPr>
          <a:xfrm>
            <a:off x="228600" y="314325"/>
            <a:ext cx="8744100" cy="443400"/>
          </a:xfrm>
          <a:prstGeom prst="rect">
            <a:avLst/>
          </a:prstGeom>
          <a:noFill/>
          <a:ln>
            <a:noFill/>
          </a:ln>
        </p:spPr>
        <p:txBody>
          <a:bodyPr spcFirstLastPara="1" wrap="square" lIns="68575" tIns="68575" rIns="68575" bIns="68575" anchor="t" anchorCtr="0">
            <a:normAutofit/>
          </a:bodyPr>
          <a:lstStyle>
            <a:lvl1pPr marR="0" lvl="0" algn="l">
              <a:lnSpc>
                <a:spcPct val="9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1" name="Google Shape;31;g147dd3b8b96_0_445"/>
          <p:cNvSpPr txBox="1">
            <a:spLocks noGrp="1"/>
          </p:cNvSpPr>
          <p:nvPr>
            <p:ph type="sldNum" idx="12"/>
          </p:nvPr>
        </p:nvSpPr>
        <p:spPr>
          <a:xfrm>
            <a:off x="8751445" y="4863703"/>
            <a:ext cx="3927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7" name="Google Shape;3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9" name="Google Shape;49;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0" name="Google Shape;5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11.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image" Target="../media/image8.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2.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8" Type="http://schemas.openxmlformats.org/officeDocument/2006/relationships/image" Target="../media/image11.png"/><Relationship Id="rId3" Type="http://schemas.openxmlformats.org/officeDocument/2006/relationships/image" Target="../media/image6.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s>
</file>

<file path=ppt/slides/_rels/slide12.xml.rels><?xml version="1.0" encoding="UTF-8" standalone="yes"?>
<Relationships xmlns="http://schemas.openxmlformats.org/package/2006/relationships"><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png"/><Relationship Id="rId50" Type="http://schemas.openxmlformats.org/officeDocument/2006/relationships/image" Target="../media/image89.png"/><Relationship Id="rId55" Type="http://schemas.openxmlformats.org/officeDocument/2006/relationships/image" Target="../media/image94.png"/><Relationship Id="rId63" Type="http://schemas.openxmlformats.org/officeDocument/2006/relationships/image" Target="../media/image102.png"/><Relationship Id="rId7" Type="http://schemas.openxmlformats.org/officeDocument/2006/relationships/image" Target="../media/image46.png"/><Relationship Id="rId2" Type="http://schemas.openxmlformats.org/officeDocument/2006/relationships/notesSlide" Target="../notesSlides/notesSlide12.xml"/><Relationship Id="rId16" Type="http://schemas.openxmlformats.org/officeDocument/2006/relationships/image" Target="../media/image55.png"/><Relationship Id="rId29" Type="http://schemas.openxmlformats.org/officeDocument/2006/relationships/image" Target="../media/image68.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3" Type="http://schemas.openxmlformats.org/officeDocument/2006/relationships/image" Target="../media/image92.png"/><Relationship Id="rId58" Type="http://schemas.openxmlformats.org/officeDocument/2006/relationships/image" Target="../media/image97.png"/><Relationship Id="rId66" Type="http://schemas.openxmlformats.org/officeDocument/2006/relationships/image" Target="../media/image105.png"/><Relationship Id="rId5" Type="http://schemas.openxmlformats.org/officeDocument/2006/relationships/image" Target="../media/image44.png"/><Relationship Id="rId61" Type="http://schemas.openxmlformats.org/officeDocument/2006/relationships/image" Target="../media/image100.png"/><Relationship Id="rId19" Type="http://schemas.openxmlformats.org/officeDocument/2006/relationships/image" Target="../media/image5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png"/><Relationship Id="rId48" Type="http://schemas.openxmlformats.org/officeDocument/2006/relationships/image" Target="../media/image87.png"/><Relationship Id="rId56" Type="http://schemas.openxmlformats.org/officeDocument/2006/relationships/image" Target="../media/image95.png"/><Relationship Id="rId64" Type="http://schemas.openxmlformats.org/officeDocument/2006/relationships/image" Target="../media/image103.png"/><Relationship Id="rId8" Type="http://schemas.openxmlformats.org/officeDocument/2006/relationships/image" Target="../media/image47.png"/><Relationship Id="rId51" Type="http://schemas.openxmlformats.org/officeDocument/2006/relationships/image" Target="../media/image90.png"/><Relationship Id="rId3" Type="http://schemas.openxmlformats.org/officeDocument/2006/relationships/image" Target="../media/image42.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png"/><Relationship Id="rId67" Type="http://schemas.openxmlformats.org/officeDocument/2006/relationships/hyperlink" Target="https://www.flaticon.com" TargetMode="External"/><Relationship Id="rId20" Type="http://schemas.openxmlformats.org/officeDocument/2006/relationships/image" Target="../media/image59.png"/><Relationship Id="rId41" Type="http://schemas.openxmlformats.org/officeDocument/2006/relationships/image" Target="../media/image80.png"/><Relationship Id="rId54" Type="http://schemas.openxmlformats.org/officeDocument/2006/relationships/image" Target="../media/image93.png"/><Relationship Id="rId6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45.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png"/><Relationship Id="rId57" Type="http://schemas.openxmlformats.org/officeDocument/2006/relationships/image" Target="../media/image96.png"/><Relationship Id="rId10" Type="http://schemas.openxmlformats.org/officeDocument/2006/relationships/image" Target="../media/image49.png"/><Relationship Id="rId31" Type="http://schemas.openxmlformats.org/officeDocument/2006/relationships/image" Target="../media/image70.pn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65" Type="http://schemas.openxmlformats.org/officeDocument/2006/relationships/image" Target="../media/image104.png"/><Relationship Id="rId4" Type="http://schemas.openxmlformats.org/officeDocument/2006/relationships/image" Target="../media/image43.png"/><Relationship Id="rId9"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7.png"/><Relationship Id="rId39"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pSp>
        <p:nvGrpSpPr>
          <p:cNvPr id="81" name="Google Shape;81;p2"/>
          <p:cNvGrpSpPr/>
          <p:nvPr/>
        </p:nvGrpSpPr>
        <p:grpSpPr>
          <a:xfrm>
            <a:off x="5416279" y="4226191"/>
            <a:ext cx="3732919" cy="990936"/>
            <a:chOff x="4282700" y="3344150"/>
            <a:chExt cx="4866274" cy="1873225"/>
          </a:xfrm>
        </p:grpSpPr>
        <p:pic>
          <p:nvPicPr>
            <p:cNvPr id="82" name="Google Shape;82;p2"/>
            <p:cNvPicPr preferRelativeResize="0"/>
            <p:nvPr/>
          </p:nvPicPr>
          <p:blipFill rotWithShape="1">
            <a:blip r:embed="rId3">
              <a:alphaModFix/>
            </a:blip>
            <a:srcRect l="18971" t="5059" r="36527" b="79068"/>
            <a:stretch/>
          </p:blipFill>
          <p:spPr>
            <a:xfrm>
              <a:off x="4282700" y="3344150"/>
              <a:ext cx="4861299" cy="1799352"/>
            </a:xfrm>
            <a:prstGeom prst="rect">
              <a:avLst/>
            </a:prstGeom>
            <a:noFill/>
            <a:ln>
              <a:noFill/>
            </a:ln>
          </p:spPr>
        </p:pic>
        <p:pic>
          <p:nvPicPr>
            <p:cNvPr id="83" name="Google Shape;83;p2"/>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84" name="Google Shape;84;p2"/>
          <p:cNvSpPr txBox="1"/>
          <p:nvPr/>
        </p:nvSpPr>
        <p:spPr>
          <a:xfrm>
            <a:off x="1194450" y="2197025"/>
            <a:ext cx="6755100" cy="43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200" b="1" dirty="0">
                <a:solidFill>
                  <a:srgbClr val="073763"/>
                </a:solidFill>
              </a:rPr>
              <a:t>Төсөл бичих загвар</a:t>
            </a:r>
            <a:endParaRPr sz="2200" b="1" i="0" u="none" strike="noStrike" cap="none" dirty="0">
              <a:solidFill>
                <a:srgbClr val="073763"/>
              </a:solidFill>
              <a:latin typeface="Arial"/>
              <a:ea typeface="Arial"/>
              <a:cs typeface="Arial"/>
              <a:sym typeface="Arial"/>
            </a:endParaRPr>
          </a:p>
        </p:txBody>
      </p:sp>
      <p:sp>
        <p:nvSpPr>
          <p:cNvPr id="85" name="Google Shape;85;p2"/>
          <p:cNvSpPr txBox="1"/>
          <p:nvPr/>
        </p:nvSpPr>
        <p:spPr>
          <a:xfrm>
            <a:off x="1194450" y="2737650"/>
            <a:ext cx="6755100" cy="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AAA1B"/>
              </a:solidFill>
              <a:latin typeface="Arial"/>
              <a:ea typeface="Arial"/>
              <a:cs typeface="Arial"/>
              <a:sym typeface="Arial"/>
            </a:endParaRPr>
          </a:p>
        </p:txBody>
      </p:sp>
      <p:cxnSp>
        <p:nvCxnSpPr>
          <p:cNvPr id="86" name="Google Shape;86;p2"/>
          <p:cNvCxnSpPr/>
          <p:nvPr/>
        </p:nvCxnSpPr>
        <p:spPr>
          <a:xfrm>
            <a:off x="1194450" y="2737650"/>
            <a:ext cx="6755100" cy="0"/>
          </a:xfrm>
          <a:prstGeom prst="straightConnector1">
            <a:avLst/>
          </a:prstGeom>
          <a:noFill/>
          <a:ln w="19050" cap="flat" cmpd="sng">
            <a:solidFill>
              <a:srgbClr val="FF9900"/>
            </a:solidFill>
            <a:prstDash val="solid"/>
            <a:round/>
            <a:headEnd type="none" w="sm" len="sm"/>
            <a:tailEnd type="none" w="sm" len="sm"/>
          </a:ln>
        </p:spPr>
      </p:cxnSp>
      <p:sp>
        <p:nvSpPr>
          <p:cNvPr id="87" name="Google Shape;87;p2"/>
          <p:cNvSpPr txBox="1"/>
          <p:nvPr/>
        </p:nvSpPr>
        <p:spPr>
          <a:xfrm>
            <a:off x="1194450" y="7168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88" name="Google Shape;88;p2"/>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89" name="Google Shape;89;p2"/>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90" name="Google Shape;90;p2"/>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pSp>
        <p:nvGrpSpPr>
          <p:cNvPr id="226" name="Google Shape;226;g14a559ea6bb_0_148"/>
          <p:cNvGrpSpPr/>
          <p:nvPr/>
        </p:nvGrpSpPr>
        <p:grpSpPr>
          <a:xfrm>
            <a:off x="5416279" y="4226191"/>
            <a:ext cx="3732919" cy="990936"/>
            <a:chOff x="4282700" y="3344150"/>
            <a:chExt cx="4866274" cy="1873225"/>
          </a:xfrm>
        </p:grpSpPr>
        <p:pic>
          <p:nvPicPr>
            <p:cNvPr id="227" name="Google Shape;227;g14a559ea6bb_0_148"/>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228" name="Google Shape;228;g14a559ea6bb_0_148"/>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229" name="Google Shape;229;g14a559ea6bb_0_148"/>
          <p:cNvSpPr txBox="1"/>
          <p:nvPr/>
        </p:nvSpPr>
        <p:spPr>
          <a:xfrm>
            <a:off x="866175" y="1523025"/>
            <a:ext cx="7586400" cy="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mn-MN" sz="1800" b="1" dirty="0">
                <a:solidFill>
                  <a:srgbClr val="073763"/>
                </a:solidFill>
              </a:rPr>
              <a:t>З</a:t>
            </a:r>
            <a:r>
              <a:rPr lang="en" sz="1800" b="1" dirty="0">
                <a:solidFill>
                  <a:srgbClr val="073763"/>
                </a:solidFill>
              </a:rPr>
              <a:t>өвлөмж: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endParaRPr sz="1500" b="1" dirty="0">
              <a:solidFill>
                <a:srgbClr val="073763"/>
              </a:solidFill>
            </a:endParaRPr>
          </a:p>
          <a:p>
            <a:pPr marL="342900" marR="0" lvl="0" indent="-342900">
              <a:lnSpc>
                <a:spcPct val="150000"/>
              </a:lnSpc>
              <a:spcBef>
                <a:spcPts val="0"/>
              </a:spcBef>
              <a:spcAft>
                <a:spcPts val="0"/>
              </a:spcAft>
              <a:buFont typeface="Symbol" panose="05050102010706020507" pitchFamily="18" charset="2"/>
              <a:buChar char=""/>
              <a:tabLst>
                <a:tab pos="800100" algn="l"/>
              </a:tabLst>
            </a:pPr>
            <a:r>
              <a:rPr lang="en-US" sz="1500" dirty="0" err="1">
                <a:solidFill>
                  <a:srgbClr val="002060"/>
                </a:solidFill>
                <a:effectLst/>
                <a:latin typeface="+mj-lt"/>
                <a:ea typeface="Calibri" panose="020F0502020204030204" pitchFamily="34" charset="0"/>
                <a:cs typeface="Times New Roman" panose="02020603050405020304" pitchFamily="18" charset="0"/>
              </a:rPr>
              <a:t>Дээр</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mn-MN" sz="1500" dirty="0">
                <a:solidFill>
                  <a:srgbClr val="002060"/>
                </a:solidFill>
                <a:effectLst/>
                <a:latin typeface="+mj-lt"/>
                <a:ea typeface="Calibri" panose="020F0502020204030204" pitchFamily="34" charset="0"/>
                <a:cs typeface="Times New Roman" panose="02020603050405020304" pitchFamily="18" charset="0"/>
              </a:rPr>
              <a:t>дурдсан</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агуулгын</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хүрээнд</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mn-MN" sz="1500" dirty="0">
                <a:solidFill>
                  <a:srgbClr val="002060"/>
                </a:solidFill>
                <a:effectLst/>
                <a:latin typeface="+mj-lt"/>
                <a:ea typeface="Calibri" panose="020F0502020204030204" pitchFamily="34" charset="0"/>
                <a:cs typeface="Times New Roman" panose="02020603050405020304" pitchFamily="18" charset="0"/>
              </a:rPr>
              <a:t>төслөө бичиж </a:t>
            </a:r>
            <a:r>
              <a:rPr lang="en-US" sz="1500" dirty="0">
                <a:solidFill>
                  <a:srgbClr val="002060"/>
                </a:solidFill>
                <a:effectLst/>
                <a:latin typeface="+mj-lt"/>
                <a:ea typeface="Calibri" panose="020F0502020204030204" pitchFamily="34" charset="0"/>
                <a:cs typeface="Times New Roman" panose="02020603050405020304" pitchFamily="18" charset="0"/>
              </a:rPr>
              <a:t>PDF </a:t>
            </a:r>
            <a:r>
              <a:rPr lang="mn-MN" sz="1500" dirty="0">
                <a:solidFill>
                  <a:srgbClr val="002060"/>
                </a:solidFill>
                <a:effectLst/>
                <a:latin typeface="+mj-lt"/>
                <a:ea typeface="Calibri" panose="020F0502020204030204" pitchFamily="34" charset="0"/>
                <a:cs typeface="Times New Roman" panose="02020603050405020304" pitchFamily="18" charset="0"/>
              </a:rPr>
              <a:t>файлаар </a:t>
            </a:r>
            <a:r>
              <a:rPr lang="en-US" sz="1500" dirty="0" err="1">
                <a:solidFill>
                  <a:srgbClr val="002060"/>
                </a:solidFill>
                <a:effectLst/>
                <a:latin typeface="+mj-lt"/>
                <a:ea typeface="Calibri" panose="020F0502020204030204" pitchFamily="34" charset="0"/>
                <a:cs typeface="Times New Roman" panose="02020603050405020304" pitchFamily="18" charset="0"/>
              </a:rPr>
              <a:t>илгээх</a:t>
            </a:r>
            <a:r>
              <a:rPr lang="mn-MN" sz="1500" dirty="0">
                <a:solidFill>
                  <a:srgbClr val="002060"/>
                </a:solidFill>
                <a:effectLst/>
                <a:latin typeface="+mj-lt"/>
                <a:ea typeface="Calibri" panose="020F0502020204030204" pitchFamily="34" charset="0"/>
                <a:cs typeface="Times New Roman" panose="02020603050405020304" pitchFamily="18" charset="0"/>
              </a:rPr>
              <a:t> /үсгийн фонт </a:t>
            </a:r>
            <a:r>
              <a:rPr lang="en-US" sz="1500" dirty="0">
                <a:solidFill>
                  <a:srgbClr val="002060"/>
                </a:solidFill>
                <a:effectLst/>
                <a:latin typeface="+mj-lt"/>
                <a:ea typeface="Calibri" panose="020F0502020204030204" pitchFamily="34" charset="0"/>
                <a:cs typeface="Times New Roman" panose="02020603050405020304" pitchFamily="18" charset="0"/>
              </a:rPr>
              <a:t>Arial -12/</a:t>
            </a:r>
          </a:p>
          <a:p>
            <a:pPr marL="342900" marR="0" lvl="0" indent="-342900">
              <a:lnSpc>
                <a:spcPct val="150000"/>
              </a:lnSpc>
              <a:spcBef>
                <a:spcPts val="0"/>
              </a:spcBef>
              <a:spcAft>
                <a:spcPts val="0"/>
              </a:spcAft>
              <a:buFont typeface="Symbol" panose="05050102010706020507" pitchFamily="18" charset="2"/>
              <a:buChar char=""/>
              <a:tabLst>
                <a:tab pos="800100" algn="l"/>
              </a:tabLst>
            </a:pPr>
            <a:r>
              <a:rPr lang="mn-MN" sz="1500" dirty="0">
                <a:solidFill>
                  <a:srgbClr val="002060"/>
                </a:solidFill>
                <a:effectLst/>
                <a:latin typeface="+mj-lt"/>
                <a:ea typeface="Calibri" panose="020F0502020204030204" pitchFamily="34" charset="0"/>
                <a:cs typeface="Times New Roman" panose="02020603050405020304" pitchFamily="18" charset="0"/>
              </a:rPr>
              <a:t>Багийн гишүүдийн талаарх видеог 5 минут, төслийн талаарх видеог 8 мин хүртэлх хугацаанд багтаан бэлдэж ирүүлэх</a:t>
            </a:r>
            <a:endParaRPr lang="en-US" sz="1500" dirty="0">
              <a:solidFill>
                <a:srgbClr val="002060"/>
              </a:solidFill>
              <a:effectLst/>
              <a:latin typeface="+mj-l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tabLst>
                <a:tab pos="800100" algn="l"/>
              </a:tabLst>
            </a:pPr>
            <a:r>
              <a:rPr lang="mn-MN" sz="1500" dirty="0">
                <a:solidFill>
                  <a:srgbClr val="002060"/>
                </a:solidFill>
                <a:effectLst/>
                <a:latin typeface="+mj-lt"/>
                <a:ea typeface="Calibri" panose="020F0502020204030204" pitchFamily="34" charset="0"/>
                <a:cs typeface="Times New Roman" panose="02020603050405020304" pitchFamily="18" charset="0"/>
              </a:rPr>
              <a:t>Х</a:t>
            </a:r>
            <a:r>
              <a:rPr lang="en-US" sz="1500" dirty="0" err="1">
                <a:solidFill>
                  <a:srgbClr val="002060"/>
                </a:solidFill>
                <a:effectLst/>
                <a:latin typeface="+mj-lt"/>
                <a:ea typeface="Calibri" panose="020F0502020204030204" pitchFamily="34" charset="0"/>
                <a:cs typeface="Times New Roman" panose="02020603050405020304" pitchFamily="18" charset="0"/>
              </a:rPr>
              <a:t>олбоотой</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зураг</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судалгаа</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тоо</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баримт</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зэргийг</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оруул</a:t>
            </a:r>
            <a:r>
              <a:rPr lang="mn-MN" sz="1500" dirty="0">
                <a:solidFill>
                  <a:srgbClr val="002060"/>
                </a:solidFill>
                <a:effectLst/>
                <a:latin typeface="+mj-lt"/>
                <a:ea typeface="Calibri" panose="020F0502020204030204" pitchFamily="34" charset="0"/>
                <a:cs typeface="Times New Roman" panose="02020603050405020304" pitchFamily="18" charset="0"/>
              </a:rPr>
              <a:t>ах</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бэлэн</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судалгаа</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ашиглаж</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байгаа</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бол</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эх</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сурвалжийг</a:t>
            </a:r>
            <a:r>
              <a:rPr lang="en-US" sz="1500" dirty="0">
                <a:solidFill>
                  <a:srgbClr val="002060"/>
                </a:solidFill>
                <a:effectLst/>
                <a:latin typeface="+mj-lt"/>
                <a:ea typeface="Calibri" panose="020F0502020204030204" pitchFamily="34" charset="0"/>
                <a:cs typeface="Times New Roman" panose="02020603050405020304" pitchFamily="18" charset="0"/>
              </a:rPr>
              <a:t> </a:t>
            </a:r>
            <a:r>
              <a:rPr lang="en-US" sz="1500" dirty="0" err="1">
                <a:solidFill>
                  <a:srgbClr val="002060"/>
                </a:solidFill>
                <a:effectLst/>
                <a:latin typeface="+mj-lt"/>
                <a:ea typeface="Calibri" panose="020F0502020204030204" pitchFamily="34" charset="0"/>
                <a:cs typeface="Times New Roman" panose="02020603050405020304" pitchFamily="18" charset="0"/>
              </a:rPr>
              <a:t>дурдах</a:t>
            </a:r>
            <a:endParaRPr lang="en-US" sz="1500" dirty="0">
              <a:solidFill>
                <a:srgbClr val="002060"/>
              </a:solidFill>
              <a:effectLst/>
              <a:latin typeface="+mj-lt"/>
              <a:ea typeface="Calibri" panose="020F0502020204030204" pitchFamily="34" charset="0"/>
              <a:cs typeface="Times New Roman" panose="02020603050405020304" pitchFamily="18" charset="0"/>
            </a:endParaRPr>
          </a:p>
        </p:txBody>
      </p:sp>
      <p:cxnSp>
        <p:nvCxnSpPr>
          <p:cNvPr id="230" name="Google Shape;230;g14a559ea6bb_0_148"/>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231" name="Google Shape;231;g14a559ea6bb_0_148"/>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232" name="Google Shape;232;g14a559ea6bb_0_148"/>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233" name="Google Shape;233;g14a559ea6bb_0_148"/>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234" name="Google Shape;234;g14a559ea6bb_0_148"/>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8"/>
          <p:cNvSpPr/>
          <p:nvPr/>
        </p:nvSpPr>
        <p:spPr>
          <a:xfrm>
            <a:off x="4658700" y="1468775"/>
            <a:ext cx="1974000" cy="1013100"/>
          </a:xfrm>
          <a:prstGeom prst="roundRect">
            <a:avLst>
              <a:gd name="adj" fmla="val 16667"/>
            </a:avLst>
          </a:prstGeom>
          <a:noFill/>
          <a:ln w="9525" cap="flat" cmpd="sng">
            <a:solidFill>
              <a:srgbClr val="04335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
          <p:cNvSpPr/>
          <p:nvPr/>
        </p:nvSpPr>
        <p:spPr>
          <a:xfrm>
            <a:off x="2494175" y="1468775"/>
            <a:ext cx="1974000" cy="1013100"/>
          </a:xfrm>
          <a:prstGeom prst="roundRect">
            <a:avLst>
              <a:gd name="adj" fmla="val 16667"/>
            </a:avLst>
          </a:prstGeom>
          <a:noFill/>
          <a:ln w="9525" cap="flat" cmpd="sng">
            <a:solidFill>
              <a:srgbClr val="FAAA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
          <p:cNvSpPr/>
          <p:nvPr/>
        </p:nvSpPr>
        <p:spPr>
          <a:xfrm>
            <a:off x="98350" y="1464450"/>
            <a:ext cx="2281500" cy="1013100"/>
          </a:xfrm>
          <a:prstGeom prst="roundRect">
            <a:avLst>
              <a:gd name="adj" fmla="val 16667"/>
            </a:avLst>
          </a:prstGeom>
          <a:noFill/>
          <a:ln w="9525" cap="flat" cmpd="sng">
            <a:solidFill>
              <a:srgbClr val="FAAA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2" name="Google Shape;242;p8"/>
          <p:cNvPicPr preferRelativeResize="0"/>
          <p:nvPr/>
        </p:nvPicPr>
        <p:blipFill rotWithShape="1">
          <a:blip r:embed="rId3">
            <a:alphaModFix/>
          </a:blip>
          <a:srcRect/>
          <a:stretch/>
        </p:blipFill>
        <p:spPr>
          <a:xfrm>
            <a:off x="957279" y="1711900"/>
            <a:ext cx="205500" cy="231212"/>
          </a:xfrm>
          <a:prstGeom prst="rect">
            <a:avLst/>
          </a:prstGeom>
          <a:noFill/>
          <a:ln>
            <a:noFill/>
          </a:ln>
        </p:spPr>
      </p:pic>
      <p:pic>
        <p:nvPicPr>
          <p:cNvPr id="243" name="Google Shape;243;p8"/>
          <p:cNvPicPr preferRelativeResize="0"/>
          <p:nvPr/>
        </p:nvPicPr>
        <p:blipFill rotWithShape="1">
          <a:blip r:embed="rId4">
            <a:alphaModFix/>
          </a:blip>
          <a:srcRect/>
          <a:stretch/>
        </p:blipFill>
        <p:spPr>
          <a:xfrm>
            <a:off x="1229301" y="1711912"/>
            <a:ext cx="205500" cy="231180"/>
          </a:xfrm>
          <a:prstGeom prst="rect">
            <a:avLst/>
          </a:prstGeom>
          <a:noFill/>
          <a:ln>
            <a:noFill/>
          </a:ln>
        </p:spPr>
      </p:pic>
      <p:sp>
        <p:nvSpPr>
          <p:cNvPr id="244" name="Google Shape;244;p8"/>
          <p:cNvSpPr/>
          <p:nvPr/>
        </p:nvSpPr>
        <p:spPr>
          <a:xfrm rot="5400000">
            <a:off x="212893" y="1711775"/>
            <a:ext cx="228600" cy="205500"/>
          </a:xfrm>
          <a:prstGeom prst="hexagon">
            <a:avLst>
              <a:gd name="adj" fmla="val 25000"/>
              <a:gd name="vf" fmla="val 115470"/>
            </a:avLst>
          </a:prstGeom>
          <a:noFill/>
          <a:ln w="9525" cap="flat" cmpd="sng">
            <a:solidFill>
              <a:srgbClr val="FAAA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5" name="Google Shape;245;p8"/>
          <p:cNvPicPr preferRelativeResize="0"/>
          <p:nvPr/>
        </p:nvPicPr>
        <p:blipFill rotWithShape="1">
          <a:blip r:embed="rId5">
            <a:alphaModFix/>
          </a:blip>
          <a:srcRect/>
          <a:stretch/>
        </p:blipFill>
        <p:spPr>
          <a:xfrm>
            <a:off x="1229300" y="1993963"/>
            <a:ext cx="205500" cy="231209"/>
          </a:xfrm>
          <a:prstGeom prst="rect">
            <a:avLst/>
          </a:prstGeom>
          <a:noFill/>
          <a:ln>
            <a:noFill/>
          </a:ln>
        </p:spPr>
      </p:pic>
      <p:pic>
        <p:nvPicPr>
          <p:cNvPr id="246" name="Google Shape;246;p8"/>
          <p:cNvPicPr preferRelativeResize="0"/>
          <p:nvPr/>
        </p:nvPicPr>
        <p:blipFill rotWithShape="1">
          <a:blip r:embed="rId6">
            <a:alphaModFix/>
          </a:blip>
          <a:srcRect/>
          <a:stretch/>
        </p:blipFill>
        <p:spPr>
          <a:xfrm>
            <a:off x="957275" y="1993963"/>
            <a:ext cx="205500" cy="231180"/>
          </a:xfrm>
          <a:prstGeom prst="rect">
            <a:avLst/>
          </a:prstGeom>
          <a:noFill/>
          <a:ln>
            <a:noFill/>
          </a:ln>
        </p:spPr>
      </p:pic>
      <p:sp>
        <p:nvSpPr>
          <p:cNvPr id="247" name="Google Shape;247;p8"/>
          <p:cNvSpPr/>
          <p:nvPr/>
        </p:nvSpPr>
        <p:spPr>
          <a:xfrm rot="5400000">
            <a:off x="212889" y="2006800"/>
            <a:ext cx="228600" cy="205500"/>
          </a:xfrm>
          <a:prstGeom prst="hexagon">
            <a:avLst>
              <a:gd name="adj" fmla="val 25000"/>
              <a:gd name="vf" fmla="val 11547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8"/>
          <p:cNvSpPr/>
          <p:nvPr/>
        </p:nvSpPr>
        <p:spPr>
          <a:xfrm rot="5400000">
            <a:off x="543594" y="1711775"/>
            <a:ext cx="228600" cy="205500"/>
          </a:xfrm>
          <a:prstGeom prst="hexagon">
            <a:avLst>
              <a:gd name="adj" fmla="val 25000"/>
              <a:gd name="vf" fmla="val 115470"/>
            </a:avLst>
          </a:prstGeom>
          <a:noFill/>
          <a:ln w="9525" cap="flat" cmpd="sng">
            <a:solidFill>
              <a:srgbClr val="04335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 name="Google Shape;249;p8"/>
          <p:cNvGrpSpPr/>
          <p:nvPr/>
        </p:nvGrpSpPr>
        <p:grpSpPr>
          <a:xfrm>
            <a:off x="2646563" y="1742294"/>
            <a:ext cx="1821613" cy="734530"/>
            <a:chOff x="4786074" y="3255250"/>
            <a:chExt cx="4357926" cy="1888251"/>
          </a:xfrm>
        </p:grpSpPr>
        <p:pic>
          <p:nvPicPr>
            <p:cNvPr id="250" name="Google Shape;250;p8"/>
            <p:cNvPicPr preferRelativeResize="0"/>
            <p:nvPr/>
          </p:nvPicPr>
          <p:blipFill rotWithShape="1">
            <a:blip r:embed="rId7">
              <a:alphaModFix/>
            </a:blip>
            <a:srcRect l="27903" t="40840" r="64258" b="54505"/>
            <a:stretch/>
          </p:blipFill>
          <p:spPr>
            <a:xfrm rot="-4">
              <a:off x="4786075" y="3314278"/>
              <a:ext cx="4357924" cy="1829219"/>
            </a:xfrm>
            <a:prstGeom prst="rect">
              <a:avLst/>
            </a:prstGeom>
            <a:noFill/>
            <a:ln>
              <a:noFill/>
            </a:ln>
          </p:spPr>
        </p:pic>
        <p:pic>
          <p:nvPicPr>
            <p:cNvPr id="251" name="Google Shape;251;p8"/>
            <p:cNvPicPr preferRelativeResize="0"/>
            <p:nvPr/>
          </p:nvPicPr>
          <p:blipFill rotWithShape="1">
            <a:blip r:embed="rId8">
              <a:alphaModFix/>
            </a:blip>
            <a:srcRect l="15343" t="995" r="39725" b="83207"/>
            <a:stretch/>
          </p:blipFill>
          <p:spPr>
            <a:xfrm>
              <a:off x="4903925" y="3446600"/>
              <a:ext cx="4240075" cy="1696901"/>
            </a:xfrm>
            <a:prstGeom prst="rect">
              <a:avLst/>
            </a:prstGeom>
            <a:noFill/>
            <a:ln>
              <a:noFill/>
            </a:ln>
          </p:spPr>
        </p:pic>
        <p:pic>
          <p:nvPicPr>
            <p:cNvPr id="252" name="Google Shape;252;p8"/>
            <p:cNvPicPr preferRelativeResize="0"/>
            <p:nvPr/>
          </p:nvPicPr>
          <p:blipFill rotWithShape="1">
            <a:blip r:embed="rId9">
              <a:alphaModFix/>
            </a:blip>
            <a:srcRect t="12449" r="1748"/>
            <a:stretch/>
          </p:blipFill>
          <p:spPr>
            <a:xfrm>
              <a:off x="4862275" y="3255250"/>
              <a:ext cx="4281723" cy="1888249"/>
            </a:xfrm>
            <a:prstGeom prst="rect">
              <a:avLst/>
            </a:prstGeom>
            <a:noFill/>
            <a:ln>
              <a:noFill/>
            </a:ln>
          </p:spPr>
        </p:pic>
      </p:grpSp>
      <p:grpSp>
        <p:nvGrpSpPr>
          <p:cNvPr id="253" name="Google Shape;253;p8"/>
          <p:cNvGrpSpPr/>
          <p:nvPr/>
        </p:nvGrpSpPr>
        <p:grpSpPr>
          <a:xfrm>
            <a:off x="5054952" y="1742469"/>
            <a:ext cx="1571806" cy="785256"/>
            <a:chOff x="4282700" y="3344150"/>
            <a:chExt cx="4866274" cy="1873225"/>
          </a:xfrm>
        </p:grpSpPr>
        <p:pic>
          <p:nvPicPr>
            <p:cNvPr id="254" name="Google Shape;254;p8"/>
            <p:cNvPicPr preferRelativeResize="0"/>
            <p:nvPr/>
          </p:nvPicPr>
          <p:blipFill rotWithShape="1">
            <a:blip r:embed="rId10">
              <a:alphaModFix/>
            </a:blip>
            <a:srcRect l="18971" t="5059" r="36527" b="79068"/>
            <a:stretch/>
          </p:blipFill>
          <p:spPr>
            <a:xfrm>
              <a:off x="4282700" y="3344150"/>
              <a:ext cx="4861299" cy="1799352"/>
            </a:xfrm>
            <a:prstGeom prst="rect">
              <a:avLst/>
            </a:prstGeom>
            <a:noFill/>
            <a:ln>
              <a:noFill/>
            </a:ln>
          </p:spPr>
        </p:pic>
        <p:pic>
          <p:nvPicPr>
            <p:cNvPr id="255" name="Google Shape;255;p8"/>
            <p:cNvPicPr preferRelativeResize="0"/>
            <p:nvPr/>
          </p:nvPicPr>
          <p:blipFill rotWithShape="1">
            <a:blip r:embed="rId11">
              <a:alphaModFix/>
            </a:blip>
            <a:srcRect l="15875" t="19031" r="4746" b="16322"/>
            <a:stretch/>
          </p:blipFill>
          <p:spPr>
            <a:xfrm>
              <a:off x="4287675" y="3418025"/>
              <a:ext cx="4861299" cy="1799350"/>
            </a:xfrm>
            <a:prstGeom prst="rect">
              <a:avLst/>
            </a:prstGeom>
            <a:noFill/>
            <a:ln>
              <a:noFill/>
            </a:ln>
          </p:spPr>
        </p:pic>
      </p:grpSp>
      <p:sp>
        <p:nvSpPr>
          <p:cNvPr id="256" name="Google Shape;256;p8"/>
          <p:cNvSpPr/>
          <p:nvPr/>
        </p:nvSpPr>
        <p:spPr>
          <a:xfrm>
            <a:off x="1732175" y="1711900"/>
            <a:ext cx="22500" cy="400200"/>
          </a:xfrm>
          <a:prstGeom prst="rect">
            <a:avLst/>
          </a:prstGeom>
          <a:solidFill>
            <a:srgbClr val="FA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8"/>
          <p:cNvSpPr/>
          <p:nvPr/>
        </p:nvSpPr>
        <p:spPr>
          <a:xfrm>
            <a:off x="1884575" y="1711900"/>
            <a:ext cx="22500" cy="400200"/>
          </a:xfrm>
          <a:prstGeom prst="rect">
            <a:avLst/>
          </a:prstGeom>
          <a:solidFill>
            <a:srgbClr val="0433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8"/>
          <p:cNvSpPr/>
          <p:nvPr/>
        </p:nvSpPr>
        <p:spPr>
          <a:xfrm rot="5400000">
            <a:off x="543594" y="2006800"/>
            <a:ext cx="228600" cy="205500"/>
          </a:xfrm>
          <a:prstGeom prst="hexagon">
            <a:avLst>
              <a:gd name="adj" fmla="val 25000"/>
              <a:gd name="vf" fmla="val 11547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
          <p:cNvSpPr/>
          <p:nvPr/>
        </p:nvSpPr>
        <p:spPr>
          <a:xfrm>
            <a:off x="2036975" y="1711900"/>
            <a:ext cx="22500" cy="400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
          <p:cNvSpPr/>
          <p:nvPr/>
        </p:nvSpPr>
        <p:spPr>
          <a:xfrm>
            <a:off x="2189375" y="1711900"/>
            <a:ext cx="22500" cy="40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
          <p:cNvSpPr/>
          <p:nvPr/>
        </p:nvSpPr>
        <p:spPr>
          <a:xfrm>
            <a:off x="98350" y="2825400"/>
            <a:ext cx="8919900" cy="2196000"/>
          </a:xfrm>
          <a:prstGeom prst="roundRect">
            <a:avLst>
              <a:gd name="adj" fmla="val 16667"/>
            </a:avLst>
          </a:prstGeom>
          <a:noFill/>
          <a:ln w="9525" cap="flat" cmpd="sng">
            <a:solidFill>
              <a:srgbClr val="FAAA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 name="Google Shape;262;p8"/>
          <p:cNvPicPr preferRelativeResize="0"/>
          <p:nvPr/>
        </p:nvPicPr>
        <p:blipFill rotWithShape="1">
          <a:blip r:embed="rId12">
            <a:alphaModFix/>
          </a:blip>
          <a:srcRect/>
          <a:stretch/>
        </p:blipFill>
        <p:spPr>
          <a:xfrm>
            <a:off x="381175" y="2998550"/>
            <a:ext cx="457201" cy="457201"/>
          </a:xfrm>
          <a:prstGeom prst="rect">
            <a:avLst/>
          </a:prstGeom>
          <a:noFill/>
          <a:ln w="9525" cap="flat" cmpd="sng">
            <a:solidFill>
              <a:srgbClr val="FAAA1B"/>
            </a:solidFill>
            <a:prstDash val="solid"/>
            <a:round/>
            <a:headEnd type="none" w="sm" len="sm"/>
            <a:tailEnd type="none" w="sm" len="sm"/>
          </a:ln>
        </p:spPr>
      </p:pic>
      <p:pic>
        <p:nvPicPr>
          <p:cNvPr id="263" name="Google Shape;263;p8"/>
          <p:cNvPicPr preferRelativeResize="0"/>
          <p:nvPr/>
        </p:nvPicPr>
        <p:blipFill rotWithShape="1">
          <a:blip r:embed="rId13">
            <a:alphaModFix/>
          </a:blip>
          <a:srcRect/>
          <a:stretch/>
        </p:blipFill>
        <p:spPr>
          <a:xfrm>
            <a:off x="1010500" y="4166800"/>
            <a:ext cx="457201" cy="457201"/>
          </a:xfrm>
          <a:prstGeom prst="rect">
            <a:avLst/>
          </a:prstGeom>
          <a:noFill/>
          <a:ln w="9525" cap="flat" cmpd="sng">
            <a:solidFill>
              <a:srgbClr val="FAAA1B"/>
            </a:solidFill>
            <a:prstDash val="solid"/>
            <a:round/>
            <a:headEnd type="none" w="sm" len="sm"/>
            <a:tailEnd type="none" w="sm" len="sm"/>
          </a:ln>
        </p:spPr>
      </p:pic>
      <p:pic>
        <p:nvPicPr>
          <p:cNvPr id="264" name="Google Shape;264;p8"/>
          <p:cNvPicPr preferRelativeResize="0"/>
          <p:nvPr/>
        </p:nvPicPr>
        <p:blipFill rotWithShape="1">
          <a:blip r:embed="rId14">
            <a:alphaModFix/>
          </a:blip>
          <a:srcRect/>
          <a:stretch/>
        </p:blipFill>
        <p:spPr>
          <a:xfrm>
            <a:off x="381175" y="4166800"/>
            <a:ext cx="457201" cy="457201"/>
          </a:xfrm>
          <a:prstGeom prst="rect">
            <a:avLst/>
          </a:prstGeom>
          <a:noFill/>
          <a:ln w="9525" cap="flat" cmpd="sng">
            <a:solidFill>
              <a:srgbClr val="FAAA1B"/>
            </a:solidFill>
            <a:prstDash val="solid"/>
            <a:round/>
            <a:headEnd type="none" w="sm" len="sm"/>
            <a:tailEnd type="none" w="sm" len="sm"/>
          </a:ln>
        </p:spPr>
      </p:pic>
      <p:pic>
        <p:nvPicPr>
          <p:cNvPr id="265" name="Google Shape;265;p8"/>
          <p:cNvPicPr preferRelativeResize="0"/>
          <p:nvPr/>
        </p:nvPicPr>
        <p:blipFill rotWithShape="1">
          <a:blip r:embed="rId15">
            <a:alphaModFix/>
          </a:blip>
          <a:srcRect/>
          <a:stretch/>
        </p:blipFill>
        <p:spPr>
          <a:xfrm>
            <a:off x="7841800" y="3582675"/>
            <a:ext cx="457201" cy="457201"/>
          </a:xfrm>
          <a:prstGeom prst="rect">
            <a:avLst/>
          </a:prstGeom>
          <a:noFill/>
          <a:ln w="9525" cap="flat" cmpd="sng">
            <a:solidFill>
              <a:srgbClr val="FAAA1B"/>
            </a:solidFill>
            <a:prstDash val="solid"/>
            <a:round/>
            <a:headEnd type="none" w="sm" len="sm"/>
            <a:tailEnd type="none" w="sm" len="sm"/>
          </a:ln>
        </p:spPr>
      </p:pic>
      <p:pic>
        <p:nvPicPr>
          <p:cNvPr id="266" name="Google Shape;266;p8"/>
          <p:cNvPicPr preferRelativeResize="0"/>
          <p:nvPr/>
        </p:nvPicPr>
        <p:blipFill rotWithShape="1">
          <a:blip r:embed="rId16">
            <a:alphaModFix/>
          </a:blip>
          <a:srcRect/>
          <a:stretch/>
        </p:blipFill>
        <p:spPr>
          <a:xfrm>
            <a:off x="7272525" y="3582675"/>
            <a:ext cx="457201" cy="457201"/>
          </a:xfrm>
          <a:prstGeom prst="rect">
            <a:avLst/>
          </a:prstGeom>
          <a:noFill/>
          <a:ln w="9525" cap="flat" cmpd="sng">
            <a:solidFill>
              <a:srgbClr val="FAAA1B"/>
            </a:solidFill>
            <a:prstDash val="solid"/>
            <a:round/>
            <a:headEnd type="none" w="sm" len="sm"/>
            <a:tailEnd type="none" w="sm" len="sm"/>
          </a:ln>
        </p:spPr>
      </p:pic>
      <p:pic>
        <p:nvPicPr>
          <p:cNvPr id="267" name="Google Shape;267;p8"/>
          <p:cNvPicPr preferRelativeResize="0"/>
          <p:nvPr/>
        </p:nvPicPr>
        <p:blipFill rotWithShape="1">
          <a:blip r:embed="rId17">
            <a:alphaModFix/>
          </a:blip>
          <a:srcRect/>
          <a:stretch/>
        </p:blipFill>
        <p:spPr>
          <a:xfrm>
            <a:off x="6133975" y="3582675"/>
            <a:ext cx="457201" cy="457201"/>
          </a:xfrm>
          <a:prstGeom prst="rect">
            <a:avLst/>
          </a:prstGeom>
          <a:noFill/>
          <a:ln w="9525" cap="flat" cmpd="sng">
            <a:solidFill>
              <a:srgbClr val="FAAA1B"/>
            </a:solidFill>
            <a:prstDash val="solid"/>
            <a:round/>
            <a:headEnd type="none" w="sm" len="sm"/>
            <a:tailEnd type="none" w="sm" len="sm"/>
          </a:ln>
        </p:spPr>
      </p:pic>
      <p:pic>
        <p:nvPicPr>
          <p:cNvPr id="268" name="Google Shape;268;p8"/>
          <p:cNvPicPr preferRelativeResize="0"/>
          <p:nvPr/>
        </p:nvPicPr>
        <p:blipFill rotWithShape="1">
          <a:blip r:embed="rId18">
            <a:alphaModFix/>
          </a:blip>
          <a:srcRect/>
          <a:stretch/>
        </p:blipFill>
        <p:spPr>
          <a:xfrm>
            <a:off x="5564700" y="3582675"/>
            <a:ext cx="457201" cy="457201"/>
          </a:xfrm>
          <a:prstGeom prst="rect">
            <a:avLst/>
          </a:prstGeom>
          <a:noFill/>
          <a:ln w="9525" cap="flat" cmpd="sng">
            <a:solidFill>
              <a:srgbClr val="FAAA1B"/>
            </a:solidFill>
            <a:prstDash val="solid"/>
            <a:round/>
            <a:headEnd type="none" w="sm" len="sm"/>
            <a:tailEnd type="none" w="sm" len="sm"/>
          </a:ln>
        </p:spPr>
      </p:pic>
      <p:pic>
        <p:nvPicPr>
          <p:cNvPr id="269" name="Google Shape;269;p8"/>
          <p:cNvPicPr preferRelativeResize="0"/>
          <p:nvPr/>
        </p:nvPicPr>
        <p:blipFill rotWithShape="1">
          <a:blip r:embed="rId19">
            <a:alphaModFix/>
          </a:blip>
          <a:srcRect/>
          <a:stretch/>
        </p:blipFill>
        <p:spPr>
          <a:xfrm>
            <a:off x="4995425" y="3582675"/>
            <a:ext cx="457201" cy="457201"/>
          </a:xfrm>
          <a:prstGeom prst="rect">
            <a:avLst/>
          </a:prstGeom>
          <a:noFill/>
          <a:ln w="9525" cap="flat" cmpd="sng">
            <a:solidFill>
              <a:srgbClr val="FAAA1B"/>
            </a:solidFill>
            <a:prstDash val="solid"/>
            <a:round/>
            <a:headEnd type="none" w="sm" len="sm"/>
            <a:tailEnd type="none" w="sm" len="sm"/>
          </a:ln>
        </p:spPr>
      </p:pic>
      <p:pic>
        <p:nvPicPr>
          <p:cNvPr id="270" name="Google Shape;270;p8"/>
          <p:cNvPicPr preferRelativeResize="0"/>
          <p:nvPr/>
        </p:nvPicPr>
        <p:blipFill rotWithShape="1">
          <a:blip r:embed="rId20">
            <a:alphaModFix/>
          </a:blip>
          <a:srcRect/>
          <a:stretch/>
        </p:blipFill>
        <p:spPr>
          <a:xfrm>
            <a:off x="4426150" y="3582675"/>
            <a:ext cx="457201" cy="457201"/>
          </a:xfrm>
          <a:prstGeom prst="rect">
            <a:avLst/>
          </a:prstGeom>
          <a:noFill/>
          <a:ln w="9525" cap="flat" cmpd="sng">
            <a:solidFill>
              <a:srgbClr val="FAAA1B"/>
            </a:solidFill>
            <a:prstDash val="solid"/>
            <a:round/>
            <a:headEnd type="none" w="sm" len="sm"/>
            <a:tailEnd type="none" w="sm" len="sm"/>
          </a:ln>
        </p:spPr>
      </p:pic>
      <p:pic>
        <p:nvPicPr>
          <p:cNvPr id="271" name="Google Shape;271;p8"/>
          <p:cNvPicPr preferRelativeResize="0"/>
          <p:nvPr/>
        </p:nvPicPr>
        <p:blipFill rotWithShape="1">
          <a:blip r:embed="rId21">
            <a:alphaModFix/>
          </a:blip>
          <a:srcRect/>
          <a:stretch/>
        </p:blipFill>
        <p:spPr>
          <a:xfrm>
            <a:off x="3856875" y="3582675"/>
            <a:ext cx="457201" cy="457201"/>
          </a:xfrm>
          <a:prstGeom prst="rect">
            <a:avLst/>
          </a:prstGeom>
          <a:noFill/>
          <a:ln w="9525" cap="flat" cmpd="sng">
            <a:solidFill>
              <a:srgbClr val="FAAA1B"/>
            </a:solidFill>
            <a:prstDash val="solid"/>
            <a:round/>
            <a:headEnd type="none" w="sm" len="sm"/>
            <a:tailEnd type="none" w="sm" len="sm"/>
          </a:ln>
        </p:spPr>
      </p:pic>
      <p:pic>
        <p:nvPicPr>
          <p:cNvPr id="272" name="Google Shape;272;p8"/>
          <p:cNvPicPr preferRelativeResize="0"/>
          <p:nvPr/>
        </p:nvPicPr>
        <p:blipFill rotWithShape="1">
          <a:blip r:embed="rId22">
            <a:alphaModFix/>
          </a:blip>
          <a:srcRect/>
          <a:stretch/>
        </p:blipFill>
        <p:spPr>
          <a:xfrm>
            <a:off x="3287600" y="3582675"/>
            <a:ext cx="457201" cy="457201"/>
          </a:xfrm>
          <a:prstGeom prst="rect">
            <a:avLst/>
          </a:prstGeom>
          <a:noFill/>
          <a:ln w="9525" cap="flat" cmpd="sng">
            <a:solidFill>
              <a:srgbClr val="FAAA1B"/>
            </a:solidFill>
            <a:prstDash val="solid"/>
            <a:round/>
            <a:headEnd type="none" w="sm" len="sm"/>
            <a:tailEnd type="none" w="sm" len="sm"/>
          </a:ln>
        </p:spPr>
      </p:pic>
      <p:pic>
        <p:nvPicPr>
          <p:cNvPr id="273" name="Google Shape;273;p8"/>
          <p:cNvPicPr preferRelativeResize="0"/>
          <p:nvPr/>
        </p:nvPicPr>
        <p:blipFill rotWithShape="1">
          <a:blip r:embed="rId23">
            <a:alphaModFix/>
          </a:blip>
          <a:srcRect/>
          <a:stretch/>
        </p:blipFill>
        <p:spPr>
          <a:xfrm>
            <a:off x="2718325" y="3582675"/>
            <a:ext cx="457201" cy="457201"/>
          </a:xfrm>
          <a:prstGeom prst="rect">
            <a:avLst/>
          </a:prstGeom>
          <a:noFill/>
          <a:ln w="9525" cap="flat" cmpd="sng">
            <a:solidFill>
              <a:srgbClr val="FAAA1B"/>
            </a:solidFill>
            <a:prstDash val="solid"/>
            <a:round/>
            <a:headEnd type="none" w="sm" len="sm"/>
            <a:tailEnd type="none" w="sm" len="sm"/>
          </a:ln>
        </p:spPr>
      </p:pic>
      <p:pic>
        <p:nvPicPr>
          <p:cNvPr id="274" name="Google Shape;274;p8"/>
          <p:cNvPicPr preferRelativeResize="0"/>
          <p:nvPr/>
        </p:nvPicPr>
        <p:blipFill rotWithShape="1">
          <a:blip r:embed="rId24">
            <a:alphaModFix/>
          </a:blip>
          <a:srcRect/>
          <a:stretch/>
        </p:blipFill>
        <p:spPr>
          <a:xfrm>
            <a:off x="2149050" y="3582675"/>
            <a:ext cx="457201" cy="457201"/>
          </a:xfrm>
          <a:prstGeom prst="rect">
            <a:avLst/>
          </a:prstGeom>
          <a:noFill/>
          <a:ln w="9525" cap="flat" cmpd="sng">
            <a:solidFill>
              <a:srgbClr val="FAAA1B"/>
            </a:solidFill>
            <a:prstDash val="solid"/>
            <a:round/>
            <a:headEnd type="none" w="sm" len="sm"/>
            <a:tailEnd type="none" w="sm" len="sm"/>
          </a:ln>
        </p:spPr>
      </p:pic>
      <p:pic>
        <p:nvPicPr>
          <p:cNvPr id="275" name="Google Shape;275;p8"/>
          <p:cNvPicPr preferRelativeResize="0"/>
          <p:nvPr/>
        </p:nvPicPr>
        <p:blipFill rotWithShape="1">
          <a:blip r:embed="rId25">
            <a:alphaModFix/>
          </a:blip>
          <a:srcRect/>
          <a:stretch/>
        </p:blipFill>
        <p:spPr>
          <a:xfrm>
            <a:off x="1579775" y="3582675"/>
            <a:ext cx="457201" cy="457201"/>
          </a:xfrm>
          <a:prstGeom prst="rect">
            <a:avLst/>
          </a:prstGeom>
          <a:noFill/>
          <a:ln w="9525" cap="flat" cmpd="sng">
            <a:solidFill>
              <a:srgbClr val="FAAA1B"/>
            </a:solidFill>
            <a:prstDash val="solid"/>
            <a:round/>
            <a:headEnd type="none" w="sm" len="sm"/>
            <a:tailEnd type="none" w="sm" len="sm"/>
          </a:ln>
        </p:spPr>
      </p:pic>
      <p:pic>
        <p:nvPicPr>
          <p:cNvPr id="276" name="Google Shape;276;p8"/>
          <p:cNvPicPr preferRelativeResize="0"/>
          <p:nvPr/>
        </p:nvPicPr>
        <p:blipFill rotWithShape="1">
          <a:blip r:embed="rId26">
            <a:alphaModFix/>
          </a:blip>
          <a:srcRect/>
          <a:stretch/>
        </p:blipFill>
        <p:spPr>
          <a:xfrm>
            <a:off x="1010500" y="3582675"/>
            <a:ext cx="457201" cy="457201"/>
          </a:xfrm>
          <a:prstGeom prst="rect">
            <a:avLst/>
          </a:prstGeom>
          <a:noFill/>
          <a:ln w="9525" cap="flat" cmpd="sng">
            <a:solidFill>
              <a:srgbClr val="FAAA1B"/>
            </a:solidFill>
            <a:prstDash val="solid"/>
            <a:round/>
            <a:headEnd type="none" w="sm" len="sm"/>
            <a:tailEnd type="none" w="sm" len="sm"/>
          </a:ln>
        </p:spPr>
      </p:pic>
      <p:pic>
        <p:nvPicPr>
          <p:cNvPr id="277" name="Google Shape;277;p8"/>
          <p:cNvPicPr preferRelativeResize="0"/>
          <p:nvPr/>
        </p:nvPicPr>
        <p:blipFill rotWithShape="1">
          <a:blip r:embed="rId27">
            <a:alphaModFix/>
          </a:blip>
          <a:srcRect/>
          <a:stretch/>
        </p:blipFill>
        <p:spPr>
          <a:xfrm>
            <a:off x="381175" y="3582675"/>
            <a:ext cx="457201" cy="457201"/>
          </a:xfrm>
          <a:prstGeom prst="rect">
            <a:avLst/>
          </a:prstGeom>
          <a:noFill/>
          <a:ln w="9525" cap="flat" cmpd="sng">
            <a:solidFill>
              <a:srgbClr val="FAAA1B"/>
            </a:solidFill>
            <a:prstDash val="solid"/>
            <a:round/>
            <a:headEnd type="none" w="sm" len="sm"/>
            <a:tailEnd type="none" w="sm" len="sm"/>
          </a:ln>
        </p:spPr>
      </p:pic>
      <p:pic>
        <p:nvPicPr>
          <p:cNvPr id="278" name="Google Shape;278;p8"/>
          <p:cNvPicPr preferRelativeResize="0"/>
          <p:nvPr/>
        </p:nvPicPr>
        <p:blipFill rotWithShape="1">
          <a:blip r:embed="rId28">
            <a:alphaModFix/>
          </a:blip>
          <a:srcRect/>
          <a:stretch/>
        </p:blipFill>
        <p:spPr>
          <a:xfrm>
            <a:off x="7841800" y="2998550"/>
            <a:ext cx="457201" cy="457201"/>
          </a:xfrm>
          <a:prstGeom prst="rect">
            <a:avLst/>
          </a:prstGeom>
          <a:noFill/>
          <a:ln w="9525" cap="flat" cmpd="sng">
            <a:solidFill>
              <a:srgbClr val="FAAA1B"/>
            </a:solidFill>
            <a:prstDash val="solid"/>
            <a:round/>
            <a:headEnd type="none" w="sm" len="sm"/>
            <a:tailEnd type="none" w="sm" len="sm"/>
          </a:ln>
        </p:spPr>
      </p:pic>
      <p:pic>
        <p:nvPicPr>
          <p:cNvPr id="279" name="Google Shape;279;p8"/>
          <p:cNvPicPr preferRelativeResize="0"/>
          <p:nvPr/>
        </p:nvPicPr>
        <p:blipFill rotWithShape="1">
          <a:blip r:embed="rId29">
            <a:alphaModFix/>
          </a:blip>
          <a:srcRect/>
          <a:stretch/>
        </p:blipFill>
        <p:spPr>
          <a:xfrm>
            <a:off x="7272525" y="2998550"/>
            <a:ext cx="457201" cy="457201"/>
          </a:xfrm>
          <a:prstGeom prst="rect">
            <a:avLst/>
          </a:prstGeom>
          <a:noFill/>
          <a:ln w="9525" cap="flat" cmpd="sng">
            <a:solidFill>
              <a:srgbClr val="FAAA1B"/>
            </a:solidFill>
            <a:prstDash val="solid"/>
            <a:round/>
            <a:headEnd type="none" w="sm" len="sm"/>
            <a:tailEnd type="none" w="sm" len="sm"/>
          </a:ln>
        </p:spPr>
      </p:pic>
      <p:pic>
        <p:nvPicPr>
          <p:cNvPr id="280" name="Google Shape;280;p8"/>
          <p:cNvPicPr preferRelativeResize="0"/>
          <p:nvPr/>
        </p:nvPicPr>
        <p:blipFill rotWithShape="1">
          <a:blip r:embed="rId30">
            <a:alphaModFix/>
          </a:blip>
          <a:srcRect/>
          <a:stretch/>
        </p:blipFill>
        <p:spPr>
          <a:xfrm>
            <a:off x="6703250" y="2998550"/>
            <a:ext cx="457201" cy="457201"/>
          </a:xfrm>
          <a:prstGeom prst="rect">
            <a:avLst/>
          </a:prstGeom>
          <a:noFill/>
          <a:ln w="9525" cap="flat" cmpd="sng">
            <a:solidFill>
              <a:srgbClr val="FAAA1B"/>
            </a:solidFill>
            <a:prstDash val="solid"/>
            <a:round/>
            <a:headEnd type="none" w="sm" len="sm"/>
            <a:tailEnd type="none" w="sm" len="sm"/>
          </a:ln>
        </p:spPr>
      </p:pic>
      <p:pic>
        <p:nvPicPr>
          <p:cNvPr id="281" name="Google Shape;281;p8"/>
          <p:cNvPicPr preferRelativeResize="0"/>
          <p:nvPr/>
        </p:nvPicPr>
        <p:blipFill rotWithShape="1">
          <a:blip r:embed="rId31">
            <a:alphaModFix/>
          </a:blip>
          <a:srcRect/>
          <a:stretch/>
        </p:blipFill>
        <p:spPr>
          <a:xfrm>
            <a:off x="6133975" y="2998550"/>
            <a:ext cx="457201" cy="457201"/>
          </a:xfrm>
          <a:prstGeom prst="rect">
            <a:avLst/>
          </a:prstGeom>
          <a:noFill/>
          <a:ln w="9525" cap="flat" cmpd="sng">
            <a:solidFill>
              <a:srgbClr val="FAAA1B"/>
            </a:solidFill>
            <a:prstDash val="solid"/>
            <a:round/>
            <a:headEnd type="none" w="sm" len="sm"/>
            <a:tailEnd type="none" w="sm" len="sm"/>
          </a:ln>
        </p:spPr>
      </p:pic>
      <p:pic>
        <p:nvPicPr>
          <p:cNvPr id="282" name="Google Shape;282;p8"/>
          <p:cNvPicPr preferRelativeResize="0"/>
          <p:nvPr/>
        </p:nvPicPr>
        <p:blipFill rotWithShape="1">
          <a:blip r:embed="rId32">
            <a:alphaModFix/>
          </a:blip>
          <a:srcRect/>
          <a:stretch/>
        </p:blipFill>
        <p:spPr>
          <a:xfrm>
            <a:off x="5564700" y="2998550"/>
            <a:ext cx="457201" cy="457201"/>
          </a:xfrm>
          <a:prstGeom prst="rect">
            <a:avLst/>
          </a:prstGeom>
          <a:noFill/>
          <a:ln w="9525" cap="flat" cmpd="sng">
            <a:solidFill>
              <a:srgbClr val="FAAA1B"/>
            </a:solidFill>
            <a:prstDash val="solid"/>
            <a:round/>
            <a:headEnd type="none" w="sm" len="sm"/>
            <a:tailEnd type="none" w="sm" len="sm"/>
          </a:ln>
        </p:spPr>
      </p:pic>
      <p:pic>
        <p:nvPicPr>
          <p:cNvPr id="283" name="Google Shape;283;p8"/>
          <p:cNvPicPr preferRelativeResize="0"/>
          <p:nvPr/>
        </p:nvPicPr>
        <p:blipFill rotWithShape="1">
          <a:blip r:embed="rId33">
            <a:alphaModFix/>
          </a:blip>
          <a:srcRect/>
          <a:stretch/>
        </p:blipFill>
        <p:spPr>
          <a:xfrm>
            <a:off x="4995425" y="2998550"/>
            <a:ext cx="457201" cy="457201"/>
          </a:xfrm>
          <a:prstGeom prst="rect">
            <a:avLst/>
          </a:prstGeom>
          <a:noFill/>
          <a:ln w="9525" cap="flat" cmpd="sng">
            <a:solidFill>
              <a:srgbClr val="FAAA1B"/>
            </a:solidFill>
            <a:prstDash val="solid"/>
            <a:round/>
            <a:headEnd type="none" w="sm" len="sm"/>
            <a:tailEnd type="none" w="sm" len="sm"/>
          </a:ln>
        </p:spPr>
      </p:pic>
      <p:pic>
        <p:nvPicPr>
          <p:cNvPr id="284" name="Google Shape;284;p8"/>
          <p:cNvPicPr preferRelativeResize="0"/>
          <p:nvPr/>
        </p:nvPicPr>
        <p:blipFill rotWithShape="1">
          <a:blip r:embed="rId34">
            <a:alphaModFix/>
          </a:blip>
          <a:srcRect/>
          <a:stretch/>
        </p:blipFill>
        <p:spPr>
          <a:xfrm>
            <a:off x="4426150" y="2998550"/>
            <a:ext cx="457201" cy="457201"/>
          </a:xfrm>
          <a:prstGeom prst="rect">
            <a:avLst/>
          </a:prstGeom>
          <a:noFill/>
          <a:ln w="9525" cap="flat" cmpd="sng">
            <a:solidFill>
              <a:srgbClr val="FAAA1B"/>
            </a:solidFill>
            <a:prstDash val="solid"/>
            <a:round/>
            <a:headEnd type="none" w="sm" len="sm"/>
            <a:tailEnd type="none" w="sm" len="sm"/>
          </a:ln>
        </p:spPr>
      </p:pic>
      <p:pic>
        <p:nvPicPr>
          <p:cNvPr id="285" name="Google Shape;285;p8"/>
          <p:cNvPicPr preferRelativeResize="0"/>
          <p:nvPr/>
        </p:nvPicPr>
        <p:blipFill rotWithShape="1">
          <a:blip r:embed="rId35">
            <a:alphaModFix/>
          </a:blip>
          <a:srcRect/>
          <a:stretch/>
        </p:blipFill>
        <p:spPr>
          <a:xfrm>
            <a:off x="3856875" y="2998550"/>
            <a:ext cx="457201" cy="457201"/>
          </a:xfrm>
          <a:prstGeom prst="rect">
            <a:avLst/>
          </a:prstGeom>
          <a:noFill/>
          <a:ln w="9525" cap="flat" cmpd="sng">
            <a:solidFill>
              <a:srgbClr val="FAAA1B"/>
            </a:solidFill>
            <a:prstDash val="solid"/>
            <a:round/>
            <a:headEnd type="none" w="sm" len="sm"/>
            <a:tailEnd type="none" w="sm" len="sm"/>
          </a:ln>
        </p:spPr>
      </p:pic>
      <p:pic>
        <p:nvPicPr>
          <p:cNvPr id="286" name="Google Shape;286;p8"/>
          <p:cNvPicPr preferRelativeResize="0"/>
          <p:nvPr/>
        </p:nvPicPr>
        <p:blipFill rotWithShape="1">
          <a:blip r:embed="rId36">
            <a:alphaModFix/>
          </a:blip>
          <a:srcRect/>
          <a:stretch/>
        </p:blipFill>
        <p:spPr>
          <a:xfrm>
            <a:off x="3287600" y="2998550"/>
            <a:ext cx="457201" cy="457201"/>
          </a:xfrm>
          <a:prstGeom prst="rect">
            <a:avLst/>
          </a:prstGeom>
          <a:noFill/>
          <a:ln w="9525" cap="flat" cmpd="sng">
            <a:solidFill>
              <a:srgbClr val="FAAA1B"/>
            </a:solidFill>
            <a:prstDash val="solid"/>
            <a:round/>
            <a:headEnd type="none" w="sm" len="sm"/>
            <a:tailEnd type="none" w="sm" len="sm"/>
          </a:ln>
        </p:spPr>
      </p:pic>
      <p:pic>
        <p:nvPicPr>
          <p:cNvPr id="287" name="Google Shape;287;p8"/>
          <p:cNvPicPr preferRelativeResize="0"/>
          <p:nvPr/>
        </p:nvPicPr>
        <p:blipFill rotWithShape="1">
          <a:blip r:embed="rId37">
            <a:alphaModFix/>
          </a:blip>
          <a:srcRect/>
          <a:stretch/>
        </p:blipFill>
        <p:spPr>
          <a:xfrm>
            <a:off x="2718325" y="2998550"/>
            <a:ext cx="457201" cy="457201"/>
          </a:xfrm>
          <a:prstGeom prst="rect">
            <a:avLst/>
          </a:prstGeom>
          <a:noFill/>
          <a:ln w="9525" cap="flat" cmpd="sng">
            <a:solidFill>
              <a:srgbClr val="FAAA1B"/>
            </a:solidFill>
            <a:prstDash val="solid"/>
            <a:round/>
            <a:headEnd type="none" w="sm" len="sm"/>
            <a:tailEnd type="none" w="sm" len="sm"/>
          </a:ln>
        </p:spPr>
      </p:pic>
      <p:pic>
        <p:nvPicPr>
          <p:cNvPr id="288" name="Google Shape;288;p8"/>
          <p:cNvPicPr preferRelativeResize="0"/>
          <p:nvPr/>
        </p:nvPicPr>
        <p:blipFill rotWithShape="1">
          <a:blip r:embed="rId38">
            <a:alphaModFix/>
          </a:blip>
          <a:srcRect/>
          <a:stretch/>
        </p:blipFill>
        <p:spPr>
          <a:xfrm>
            <a:off x="2149050" y="2998550"/>
            <a:ext cx="457201" cy="457201"/>
          </a:xfrm>
          <a:prstGeom prst="rect">
            <a:avLst/>
          </a:prstGeom>
          <a:noFill/>
          <a:ln w="9525" cap="flat" cmpd="sng">
            <a:solidFill>
              <a:srgbClr val="FAAA1B"/>
            </a:solidFill>
            <a:prstDash val="solid"/>
            <a:round/>
            <a:headEnd type="none" w="sm" len="sm"/>
            <a:tailEnd type="none" w="sm" len="sm"/>
          </a:ln>
        </p:spPr>
      </p:pic>
      <p:pic>
        <p:nvPicPr>
          <p:cNvPr id="289" name="Google Shape;289;p8"/>
          <p:cNvPicPr preferRelativeResize="0"/>
          <p:nvPr/>
        </p:nvPicPr>
        <p:blipFill rotWithShape="1">
          <a:blip r:embed="rId39">
            <a:alphaModFix/>
          </a:blip>
          <a:srcRect/>
          <a:stretch/>
        </p:blipFill>
        <p:spPr>
          <a:xfrm>
            <a:off x="1579775" y="2998550"/>
            <a:ext cx="457201" cy="457201"/>
          </a:xfrm>
          <a:prstGeom prst="rect">
            <a:avLst/>
          </a:prstGeom>
          <a:noFill/>
          <a:ln w="9525" cap="flat" cmpd="sng">
            <a:solidFill>
              <a:srgbClr val="FAAA1B"/>
            </a:solidFill>
            <a:prstDash val="solid"/>
            <a:round/>
            <a:headEnd type="none" w="sm" len="sm"/>
            <a:tailEnd type="none" w="sm" len="sm"/>
          </a:ln>
        </p:spPr>
      </p:pic>
      <p:pic>
        <p:nvPicPr>
          <p:cNvPr id="290" name="Google Shape;290;p8"/>
          <p:cNvPicPr preferRelativeResize="0"/>
          <p:nvPr/>
        </p:nvPicPr>
        <p:blipFill rotWithShape="1">
          <a:blip r:embed="rId40">
            <a:alphaModFix/>
          </a:blip>
          <a:srcRect/>
          <a:stretch/>
        </p:blipFill>
        <p:spPr>
          <a:xfrm>
            <a:off x="1010500" y="2998550"/>
            <a:ext cx="457201" cy="457201"/>
          </a:xfrm>
          <a:prstGeom prst="rect">
            <a:avLst/>
          </a:prstGeom>
          <a:noFill/>
          <a:ln w="9525" cap="flat" cmpd="sng">
            <a:solidFill>
              <a:srgbClr val="FAAA1B"/>
            </a:solidFill>
            <a:prstDash val="solid"/>
            <a:round/>
            <a:headEnd type="none" w="sm" len="sm"/>
            <a:tailEnd type="none" w="sm" len="sm"/>
          </a:ln>
        </p:spPr>
      </p:pic>
      <p:cxnSp>
        <p:nvCxnSpPr>
          <p:cNvPr id="291" name="Google Shape;291;p8"/>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292" name="Google Shape;292;p8"/>
          <p:cNvSpPr txBox="1"/>
          <p:nvPr/>
        </p:nvSpPr>
        <p:spPr>
          <a:xfrm>
            <a:off x="1299900" y="412025"/>
            <a:ext cx="6544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200" b="1">
              <a:solidFill>
                <a:srgbClr val="073763"/>
              </a:solidFill>
            </a:endParaRPr>
          </a:p>
          <a:p>
            <a:pPr marL="0" marR="0" lvl="0" indent="0" algn="ctr" rtl="0">
              <a:lnSpc>
                <a:spcPct val="100000"/>
              </a:lnSpc>
              <a:spcBef>
                <a:spcPts val="0"/>
              </a:spcBef>
              <a:spcAft>
                <a:spcPts val="0"/>
              </a:spcAft>
              <a:buClr>
                <a:srgbClr val="000000"/>
              </a:buClr>
              <a:buSzPts val="1300"/>
              <a:buFont typeface="Arial"/>
              <a:buNone/>
            </a:pPr>
            <a:endParaRPr sz="1200" b="1">
              <a:solidFill>
                <a:srgbClr val="073763"/>
              </a:solidFill>
            </a:endParaRPr>
          </a:p>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Ашиглах боломжтой айкон</a:t>
            </a:r>
            <a:endParaRPr sz="1200" b="1">
              <a:solidFill>
                <a:srgbClr val="073763"/>
              </a:solidFill>
            </a:endParaRPr>
          </a:p>
        </p:txBody>
      </p:sp>
      <p:pic>
        <p:nvPicPr>
          <p:cNvPr id="293" name="Google Shape;293;p8"/>
          <p:cNvPicPr preferRelativeResize="0"/>
          <p:nvPr/>
        </p:nvPicPr>
        <p:blipFill>
          <a:blip r:embed="rId41">
            <a:alphaModFix/>
          </a:blip>
          <a:stretch>
            <a:fillRect/>
          </a:stretch>
        </p:blipFill>
        <p:spPr>
          <a:xfrm>
            <a:off x="7316125" y="215450"/>
            <a:ext cx="1372049" cy="1372049"/>
          </a:xfrm>
          <a:prstGeom prst="rect">
            <a:avLst/>
          </a:prstGeom>
          <a:noFill/>
          <a:ln>
            <a:noFill/>
          </a:ln>
        </p:spPr>
      </p:pic>
      <p:pic>
        <p:nvPicPr>
          <p:cNvPr id="294" name="Google Shape;294;p8"/>
          <p:cNvPicPr preferRelativeResize="0"/>
          <p:nvPr/>
        </p:nvPicPr>
        <p:blipFill rotWithShape="1">
          <a:blip r:embed="rId42">
            <a:alphaModFix/>
          </a:blip>
          <a:srcRect l="14737" t="27311" r="68958" b="28828"/>
          <a:stretch/>
        </p:blipFill>
        <p:spPr>
          <a:xfrm>
            <a:off x="769271" y="351300"/>
            <a:ext cx="456849" cy="483877"/>
          </a:xfrm>
          <a:prstGeom prst="rect">
            <a:avLst/>
          </a:prstGeom>
          <a:noFill/>
          <a:ln>
            <a:noFill/>
          </a:ln>
        </p:spPr>
      </p:pic>
      <p:pic>
        <p:nvPicPr>
          <p:cNvPr id="295" name="Google Shape;295;p8"/>
          <p:cNvPicPr preferRelativeResize="0"/>
          <p:nvPr/>
        </p:nvPicPr>
        <p:blipFill rotWithShape="1">
          <a:blip r:embed="rId42">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9"/>
          <p:cNvPicPr preferRelativeResize="0"/>
          <p:nvPr/>
        </p:nvPicPr>
        <p:blipFill rotWithShape="1">
          <a:blip r:embed="rId3">
            <a:alphaModFix/>
          </a:blip>
          <a:srcRect/>
          <a:stretch/>
        </p:blipFill>
        <p:spPr>
          <a:xfrm>
            <a:off x="3904538" y="732763"/>
            <a:ext cx="333704" cy="332484"/>
          </a:xfrm>
          <a:prstGeom prst="rect">
            <a:avLst/>
          </a:prstGeom>
          <a:noFill/>
          <a:ln>
            <a:noFill/>
          </a:ln>
        </p:spPr>
      </p:pic>
      <p:pic>
        <p:nvPicPr>
          <p:cNvPr id="301" name="Google Shape;301;p9"/>
          <p:cNvPicPr preferRelativeResize="0"/>
          <p:nvPr/>
        </p:nvPicPr>
        <p:blipFill rotWithShape="1">
          <a:blip r:embed="rId4">
            <a:alphaModFix/>
          </a:blip>
          <a:srcRect/>
          <a:stretch/>
        </p:blipFill>
        <p:spPr>
          <a:xfrm>
            <a:off x="221739" y="309838"/>
            <a:ext cx="265386" cy="264416"/>
          </a:xfrm>
          <a:prstGeom prst="rect">
            <a:avLst/>
          </a:prstGeom>
          <a:noFill/>
          <a:ln>
            <a:noFill/>
          </a:ln>
        </p:spPr>
      </p:pic>
      <p:pic>
        <p:nvPicPr>
          <p:cNvPr id="302" name="Google Shape;302;p9"/>
          <p:cNvPicPr preferRelativeResize="0"/>
          <p:nvPr/>
        </p:nvPicPr>
        <p:blipFill rotWithShape="1">
          <a:blip r:embed="rId5">
            <a:alphaModFix/>
          </a:blip>
          <a:srcRect/>
          <a:stretch/>
        </p:blipFill>
        <p:spPr>
          <a:xfrm>
            <a:off x="7007616" y="274498"/>
            <a:ext cx="336332" cy="335101"/>
          </a:xfrm>
          <a:prstGeom prst="rect">
            <a:avLst/>
          </a:prstGeom>
          <a:noFill/>
          <a:ln>
            <a:noFill/>
          </a:ln>
        </p:spPr>
      </p:pic>
      <p:pic>
        <p:nvPicPr>
          <p:cNvPr id="303" name="Google Shape;303;p9"/>
          <p:cNvPicPr preferRelativeResize="0"/>
          <p:nvPr/>
        </p:nvPicPr>
        <p:blipFill rotWithShape="1">
          <a:blip r:embed="rId6">
            <a:alphaModFix/>
          </a:blip>
          <a:srcRect/>
          <a:stretch/>
        </p:blipFill>
        <p:spPr>
          <a:xfrm>
            <a:off x="5218266" y="1188423"/>
            <a:ext cx="336332" cy="335101"/>
          </a:xfrm>
          <a:prstGeom prst="rect">
            <a:avLst/>
          </a:prstGeom>
          <a:noFill/>
          <a:ln>
            <a:noFill/>
          </a:ln>
        </p:spPr>
      </p:pic>
      <p:pic>
        <p:nvPicPr>
          <p:cNvPr id="304" name="Google Shape;304;p9"/>
          <p:cNvPicPr preferRelativeResize="0"/>
          <p:nvPr/>
        </p:nvPicPr>
        <p:blipFill rotWithShape="1">
          <a:blip r:embed="rId7">
            <a:alphaModFix/>
          </a:blip>
          <a:srcRect/>
          <a:stretch/>
        </p:blipFill>
        <p:spPr>
          <a:xfrm>
            <a:off x="4768028" y="1188423"/>
            <a:ext cx="336332" cy="335101"/>
          </a:xfrm>
          <a:prstGeom prst="rect">
            <a:avLst/>
          </a:prstGeom>
          <a:noFill/>
          <a:ln>
            <a:noFill/>
          </a:ln>
        </p:spPr>
      </p:pic>
      <p:pic>
        <p:nvPicPr>
          <p:cNvPr id="305" name="Google Shape;305;p9"/>
          <p:cNvPicPr preferRelativeResize="0"/>
          <p:nvPr/>
        </p:nvPicPr>
        <p:blipFill rotWithShape="1">
          <a:blip r:embed="rId8">
            <a:alphaModFix/>
          </a:blip>
          <a:srcRect/>
          <a:stretch/>
        </p:blipFill>
        <p:spPr>
          <a:xfrm>
            <a:off x="3004728" y="731448"/>
            <a:ext cx="336332" cy="335101"/>
          </a:xfrm>
          <a:prstGeom prst="rect">
            <a:avLst/>
          </a:prstGeom>
          <a:noFill/>
          <a:ln>
            <a:noFill/>
          </a:ln>
        </p:spPr>
      </p:pic>
      <p:pic>
        <p:nvPicPr>
          <p:cNvPr id="306" name="Google Shape;306;p9"/>
          <p:cNvPicPr preferRelativeResize="0"/>
          <p:nvPr/>
        </p:nvPicPr>
        <p:blipFill rotWithShape="1">
          <a:blip r:embed="rId9">
            <a:alphaModFix/>
          </a:blip>
          <a:srcRect/>
          <a:stretch/>
        </p:blipFill>
        <p:spPr>
          <a:xfrm>
            <a:off x="6521766" y="746586"/>
            <a:ext cx="336332" cy="335101"/>
          </a:xfrm>
          <a:prstGeom prst="rect">
            <a:avLst/>
          </a:prstGeom>
          <a:noFill/>
          <a:ln>
            <a:noFill/>
          </a:ln>
        </p:spPr>
      </p:pic>
      <p:pic>
        <p:nvPicPr>
          <p:cNvPr id="307" name="Google Shape;307;p9"/>
          <p:cNvPicPr preferRelativeResize="0"/>
          <p:nvPr/>
        </p:nvPicPr>
        <p:blipFill rotWithShape="1">
          <a:blip r:embed="rId10">
            <a:alphaModFix/>
          </a:blip>
          <a:srcRect/>
          <a:stretch/>
        </p:blipFill>
        <p:spPr>
          <a:xfrm>
            <a:off x="6574103" y="274498"/>
            <a:ext cx="336332" cy="335101"/>
          </a:xfrm>
          <a:prstGeom prst="rect">
            <a:avLst/>
          </a:prstGeom>
          <a:noFill/>
          <a:ln>
            <a:noFill/>
          </a:ln>
        </p:spPr>
      </p:pic>
      <p:pic>
        <p:nvPicPr>
          <p:cNvPr id="308" name="Google Shape;308;p9"/>
          <p:cNvPicPr preferRelativeResize="0"/>
          <p:nvPr/>
        </p:nvPicPr>
        <p:blipFill rotWithShape="1">
          <a:blip r:embed="rId11">
            <a:alphaModFix/>
          </a:blip>
          <a:srcRect/>
          <a:stretch/>
        </p:blipFill>
        <p:spPr>
          <a:xfrm>
            <a:off x="186266" y="1188398"/>
            <a:ext cx="336332" cy="335101"/>
          </a:xfrm>
          <a:prstGeom prst="rect">
            <a:avLst/>
          </a:prstGeom>
          <a:noFill/>
          <a:ln>
            <a:noFill/>
          </a:ln>
        </p:spPr>
      </p:pic>
      <p:pic>
        <p:nvPicPr>
          <p:cNvPr id="309" name="Google Shape;309;p9"/>
          <p:cNvPicPr preferRelativeResize="0"/>
          <p:nvPr/>
        </p:nvPicPr>
        <p:blipFill rotWithShape="1">
          <a:blip r:embed="rId12">
            <a:alphaModFix/>
          </a:blip>
          <a:srcRect/>
          <a:stretch/>
        </p:blipFill>
        <p:spPr>
          <a:xfrm>
            <a:off x="3298291" y="1188398"/>
            <a:ext cx="336332" cy="335101"/>
          </a:xfrm>
          <a:prstGeom prst="rect">
            <a:avLst/>
          </a:prstGeom>
          <a:noFill/>
          <a:ln>
            <a:noFill/>
          </a:ln>
        </p:spPr>
      </p:pic>
      <p:pic>
        <p:nvPicPr>
          <p:cNvPr id="310" name="Google Shape;310;p9"/>
          <p:cNvPicPr preferRelativeResize="0"/>
          <p:nvPr/>
        </p:nvPicPr>
        <p:blipFill rotWithShape="1">
          <a:blip r:embed="rId13">
            <a:alphaModFix/>
          </a:blip>
          <a:srcRect/>
          <a:stretch/>
        </p:blipFill>
        <p:spPr>
          <a:xfrm>
            <a:off x="5262253" y="732773"/>
            <a:ext cx="336332" cy="335101"/>
          </a:xfrm>
          <a:prstGeom prst="rect">
            <a:avLst/>
          </a:prstGeom>
          <a:noFill/>
          <a:ln>
            <a:noFill/>
          </a:ln>
        </p:spPr>
      </p:pic>
      <p:pic>
        <p:nvPicPr>
          <p:cNvPr id="311" name="Google Shape;311;p9"/>
          <p:cNvPicPr preferRelativeResize="0"/>
          <p:nvPr/>
        </p:nvPicPr>
        <p:blipFill rotWithShape="1">
          <a:blip r:embed="rId14">
            <a:alphaModFix/>
          </a:blip>
          <a:srcRect/>
          <a:stretch/>
        </p:blipFill>
        <p:spPr>
          <a:xfrm>
            <a:off x="4187441" y="1188398"/>
            <a:ext cx="336332" cy="335101"/>
          </a:xfrm>
          <a:prstGeom prst="rect">
            <a:avLst/>
          </a:prstGeom>
          <a:noFill/>
          <a:ln>
            <a:noFill/>
          </a:ln>
        </p:spPr>
      </p:pic>
      <p:pic>
        <p:nvPicPr>
          <p:cNvPr id="312" name="Google Shape;312;p9"/>
          <p:cNvPicPr preferRelativeResize="0"/>
          <p:nvPr/>
        </p:nvPicPr>
        <p:blipFill rotWithShape="1">
          <a:blip r:embed="rId15">
            <a:alphaModFix/>
          </a:blip>
          <a:srcRect/>
          <a:stretch/>
        </p:blipFill>
        <p:spPr>
          <a:xfrm>
            <a:off x="5662841" y="274498"/>
            <a:ext cx="336332" cy="335101"/>
          </a:xfrm>
          <a:prstGeom prst="rect">
            <a:avLst/>
          </a:prstGeom>
          <a:noFill/>
          <a:ln>
            <a:noFill/>
          </a:ln>
        </p:spPr>
      </p:pic>
      <p:pic>
        <p:nvPicPr>
          <p:cNvPr id="313" name="Google Shape;313;p9"/>
          <p:cNvPicPr preferRelativeResize="0"/>
          <p:nvPr/>
        </p:nvPicPr>
        <p:blipFill rotWithShape="1">
          <a:blip r:embed="rId16">
            <a:alphaModFix/>
          </a:blip>
          <a:srcRect/>
          <a:stretch/>
        </p:blipFill>
        <p:spPr>
          <a:xfrm>
            <a:off x="8335991" y="1188398"/>
            <a:ext cx="336332" cy="335101"/>
          </a:xfrm>
          <a:prstGeom prst="rect">
            <a:avLst/>
          </a:prstGeom>
          <a:noFill/>
          <a:ln>
            <a:noFill/>
          </a:ln>
        </p:spPr>
      </p:pic>
      <p:pic>
        <p:nvPicPr>
          <p:cNvPr id="314" name="Google Shape;314;p9"/>
          <p:cNvPicPr preferRelativeResize="0"/>
          <p:nvPr/>
        </p:nvPicPr>
        <p:blipFill rotWithShape="1">
          <a:blip r:embed="rId17">
            <a:alphaModFix/>
          </a:blip>
          <a:srcRect/>
          <a:stretch/>
        </p:blipFill>
        <p:spPr>
          <a:xfrm>
            <a:off x="5218266" y="274498"/>
            <a:ext cx="336332" cy="335101"/>
          </a:xfrm>
          <a:prstGeom prst="rect">
            <a:avLst/>
          </a:prstGeom>
          <a:noFill/>
          <a:ln>
            <a:noFill/>
          </a:ln>
        </p:spPr>
      </p:pic>
      <p:pic>
        <p:nvPicPr>
          <p:cNvPr id="315" name="Google Shape;315;p9"/>
          <p:cNvPicPr preferRelativeResize="0"/>
          <p:nvPr/>
        </p:nvPicPr>
        <p:blipFill rotWithShape="1">
          <a:blip r:embed="rId18">
            <a:alphaModFix/>
          </a:blip>
          <a:srcRect/>
          <a:stretch/>
        </p:blipFill>
        <p:spPr>
          <a:xfrm>
            <a:off x="4773691" y="274498"/>
            <a:ext cx="336332" cy="335101"/>
          </a:xfrm>
          <a:prstGeom prst="rect">
            <a:avLst/>
          </a:prstGeom>
          <a:noFill/>
          <a:ln>
            <a:noFill/>
          </a:ln>
        </p:spPr>
      </p:pic>
      <p:pic>
        <p:nvPicPr>
          <p:cNvPr id="316" name="Google Shape;316;p9"/>
          <p:cNvPicPr preferRelativeResize="0"/>
          <p:nvPr/>
        </p:nvPicPr>
        <p:blipFill rotWithShape="1">
          <a:blip r:embed="rId19">
            <a:alphaModFix/>
          </a:blip>
          <a:srcRect/>
          <a:stretch/>
        </p:blipFill>
        <p:spPr>
          <a:xfrm>
            <a:off x="2853716" y="1188398"/>
            <a:ext cx="336332" cy="335101"/>
          </a:xfrm>
          <a:prstGeom prst="rect">
            <a:avLst/>
          </a:prstGeom>
          <a:noFill/>
          <a:ln>
            <a:noFill/>
          </a:ln>
        </p:spPr>
      </p:pic>
      <p:pic>
        <p:nvPicPr>
          <p:cNvPr id="317" name="Google Shape;317;p9"/>
          <p:cNvPicPr preferRelativeResize="0"/>
          <p:nvPr/>
        </p:nvPicPr>
        <p:blipFill rotWithShape="1">
          <a:blip r:embed="rId20">
            <a:alphaModFix/>
          </a:blip>
          <a:srcRect/>
          <a:stretch/>
        </p:blipFill>
        <p:spPr>
          <a:xfrm>
            <a:off x="1217091" y="731448"/>
            <a:ext cx="336332" cy="335101"/>
          </a:xfrm>
          <a:prstGeom prst="rect">
            <a:avLst/>
          </a:prstGeom>
          <a:noFill/>
          <a:ln>
            <a:noFill/>
          </a:ln>
        </p:spPr>
      </p:pic>
      <p:pic>
        <p:nvPicPr>
          <p:cNvPr id="318" name="Google Shape;318;p9"/>
          <p:cNvPicPr preferRelativeResize="0"/>
          <p:nvPr/>
        </p:nvPicPr>
        <p:blipFill rotWithShape="1">
          <a:blip r:embed="rId21">
            <a:alphaModFix/>
          </a:blip>
          <a:srcRect/>
          <a:stretch/>
        </p:blipFill>
        <p:spPr>
          <a:xfrm>
            <a:off x="1661666" y="731448"/>
            <a:ext cx="336332" cy="335101"/>
          </a:xfrm>
          <a:prstGeom prst="rect">
            <a:avLst/>
          </a:prstGeom>
          <a:noFill/>
          <a:ln>
            <a:noFill/>
          </a:ln>
        </p:spPr>
      </p:pic>
      <p:pic>
        <p:nvPicPr>
          <p:cNvPr id="319" name="Google Shape;319;p9"/>
          <p:cNvPicPr preferRelativeResize="0"/>
          <p:nvPr/>
        </p:nvPicPr>
        <p:blipFill rotWithShape="1">
          <a:blip r:embed="rId22">
            <a:alphaModFix/>
          </a:blip>
          <a:srcRect/>
          <a:stretch/>
        </p:blipFill>
        <p:spPr>
          <a:xfrm>
            <a:off x="630841" y="1188398"/>
            <a:ext cx="336332" cy="335101"/>
          </a:xfrm>
          <a:prstGeom prst="rect">
            <a:avLst/>
          </a:prstGeom>
          <a:noFill/>
          <a:ln>
            <a:noFill/>
          </a:ln>
        </p:spPr>
      </p:pic>
      <p:pic>
        <p:nvPicPr>
          <p:cNvPr id="320" name="Google Shape;320;p9"/>
          <p:cNvPicPr preferRelativeResize="0"/>
          <p:nvPr/>
        </p:nvPicPr>
        <p:blipFill rotWithShape="1">
          <a:blip r:embed="rId23">
            <a:alphaModFix/>
          </a:blip>
          <a:srcRect/>
          <a:stretch/>
        </p:blipFill>
        <p:spPr>
          <a:xfrm>
            <a:off x="772516" y="731448"/>
            <a:ext cx="336332" cy="335101"/>
          </a:xfrm>
          <a:prstGeom prst="rect">
            <a:avLst/>
          </a:prstGeom>
          <a:noFill/>
          <a:ln>
            <a:noFill/>
          </a:ln>
        </p:spPr>
      </p:pic>
      <p:pic>
        <p:nvPicPr>
          <p:cNvPr id="321" name="Google Shape;321;p9"/>
          <p:cNvPicPr preferRelativeResize="0"/>
          <p:nvPr/>
        </p:nvPicPr>
        <p:blipFill rotWithShape="1">
          <a:blip r:embed="rId24">
            <a:alphaModFix/>
          </a:blip>
          <a:srcRect/>
          <a:stretch/>
        </p:blipFill>
        <p:spPr>
          <a:xfrm>
            <a:off x="6107416" y="309848"/>
            <a:ext cx="336332" cy="335101"/>
          </a:xfrm>
          <a:prstGeom prst="rect">
            <a:avLst/>
          </a:prstGeom>
          <a:noFill/>
          <a:ln>
            <a:noFill/>
          </a:ln>
        </p:spPr>
      </p:pic>
      <p:pic>
        <p:nvPicPr>
          <p:cNvPr id="322" name="Google Shape;322;p9"/>
          <p:cNvPicPr preferRelativeResize="0"/>
          <p:nvPr/>
        </p:nvPicPr>
        <p:blipFill rotWithShape="1">
          <a:blip r:embed="rId25">
            <a:alphaModFix/>
          </a:blip>
          <a:srcRect/>
          <a:stretch/>
        </p:blipFill>
        <p:spPr>
          <a:xfrm>
            <a:off x="2409141" y="1188398"/>
            <a:ext cx="336332" cy="335101"/>
          </a:xfrm>
          <a:prstGeom prst="rect">
            <a:avLst/>
          </a:prstGeom>
          <a:noFill/>
          <a:ln>
            <a:noFill/>
          </a:ln>
        </p:spPr>
      </p:pic>
      <p:pic>
        <p:nvPicPr>
          <p:cNvPr id="323" name="Google Shape;323;p9"/>
          <p:cNvPicPr preferRelativeResize="0"/>
          <p:nvPr/>
        </p:nvPicPr>
        <p:blipFill rotWithShape="1">
          <a:blip r:embed="rId26">
            <a:alphaModFix/>
          </a:blip>
          <a:srcRect/>
          <a:stretch/>
        </p:blipFill>
        <p:spPr>
          <a:xfrm>
            <a:off x="2550816" y="274498"/>
            <a:ext cx="336332" cy="335101"/>
          </a:xfrm>
          <a:prstGeom prst="rect">
            <a:avLst/>
          </a:prstGeom>
          <a:noFill/>
          <a:ln>
            <a:noFill/>
          </a:ln>
        </p:spPr>
      </p:pic>
      <p:pic>
        <p:nvPicPr>
          <p:cNvPr id="324" name="Google Shape;324;p9"/>
          <p:cNvPicPr preferRelativeResize="0"/>
          <p:nvPr/>
        </p:nvPicPr>
        <p:blipFill rotWithShape="1">
          <a:blip r:embed="rId27">
            <a:alphaModFix/>
          </a:blip>
          <a:srcRect/>
          <a:stretch/>
        </p:blipFill>
        <p:spPr>
          <a:xfrm>
            <a:off x="1519991" y="1188398"/>
            <a:ext cx="336332" cy="335101"/>
          </a:xfrm>
          <a:prstGeom prst="rect">
            <a:avLst/>
          </a:prstGeom>
          <a:noFill/>
          <a:ln>
            <a:noFill/>
          </a:ln>
        </p:spPr>
      </p:pic>
      <p:pic>
        <p:nvPicPr>
          <p:cNvPr id="325" name="Google Shape;325;p9"/>
          <p:cNvPicPr preferRelativeResize="0"/>
          <p:nvPr/>
        </p:nvPicPr>
        <p:blipFill rotWithShape="1">
          <a:blip r:embed="rId28">
            <a:alphaModFix/>
          </a:blip>
          <a:srcRect/>
          <a:stretch/>
        </p:blipFill>
        <p:spPr>
          <a:xfrm>
            <a:off x="2106241" y="274498"/>
            <a:ext cx="336332" cy="335101"/>
          </a:xfrm>
          <a:prstGeom prst="rect">
            <a:avLst/>
          </a:prstGeom>
          <a:noFill/>
          <a:ln>
            <a:noFill/>
          </a:ln>
        </p:spPr>
      </p:pic>
      <p:pic>
        <p:nvPicPr>
          <p:cNvPr id="326" name="Google Shape;326;p9"/>
          <p:cNvPicPr preferRelativeResize="0"/>
          <p:nvPr/>
        </p:nvPicPr>
        <p:blipFill rotWithShape="1">
          <a:blip r:embed="rId29">
            <a:alphaModFix/>
          </a:blip>
          <a:srcRect/>
          <a:stretch/>
        </p:blipFill>
        <p:spPr>
          <a:xfrm>
            <a:off x="2550816" y="731448"/>
            <a:ext cx="336332" cy="335101"/>
          </a:xfrm>
          <a:prstGeom prst="rect">
            <a:avLst/>
          </a:prstGeom>
          <a:noFill/>
          <a:ln>
            <a:noFill/>
          </a:ln>
        </p:spPr>
      </p:pic>
      <p:pic>
        <p:nvPicPr>
          <p:cNvPr id="327" name="Google Shape;327;p9"/>
          <p:cNvPicPr preferRelativeResize="0"/>
          <p:nvPr/>
        </p:nvPicPr>
        <p:blipFill rotWithShape="1">
          <a:blip r:embed="rId30">
            <a:alphaModFix/>
          </a:blip>
          <a:srcRect/>
          <a:stretch/>
        </p:blipFill>
        <p:spPr>
          <a:xfrm>
            <a:off x="1661666" y="274498"/>
            <a:ext cx="336332" cy="335101"/>
          </a:xfrm>
          <a:prstGeom prst="rect">
            <a:avLst/>
          </a:prstGeom>
          <a:noFill/>
          <a:ln>
            <a:noFill/>
          </a:ln>
        </p:spPr>
      </p:pic>
      <p:pic>
        <p:nvPicPr>
          <p:cNvPr id="328" name="Google Shape;328;p9"/>
          <p:cNvPicPr preferRelativeResize="0"/>
          <p:nvPr/>
        </p:nvPicPr>
        <p:blipFill rotWithShape="1">
          <a:blip r:embed="rId31">
            <a:alphaModFix/>
          </a:blip>
          <a:srcRect/>
          <a:stretch/>
        </p:blipFill>
        <p:spPr>
          <a:xfrm>
            <a:off x="5633916" y="713773"/>
            <a:ext cx="336332" cy="335101"/>
          </a:xfrm>
          <a:prstGeom prst="rect">
            <a:avLst/>
          </a:prstGeom>
          <a:noFill/>
          <a:ln>
            <a:noFill/>
          </a:ln>
        </p:spPr>
      </p:pic>
      <p:pic>
        <p:nvPicPr>
          <p:cNvPr id="329" name="Google Shape;329;p9"/>
          <p:cNvPicPr preferRelativeResize="0"/>
          <p:nvPr/>
        </p:nvPicPr>
        <p:blipFill rotWithShape="1">
          <a:blip r:embed="rId32">
            <a:alphaModFix/>
          </a:blip>
          <a:srcRect/>
          <a:stretch/>
        </p:blipFill>
        <p:spPr>
          <a:xfrm>
            <a:off x="3458641" y="731448"/>
            <a:ext cx="336332" cy="335101"/>
          </a:xfrm>
          <a:prstGeom prst="rect">
            <a:avLst/>
          </a:prstGeom>
          <a:noFill/>
          <a:ln>
            <a:noFill/>
          </a:ln>
        </p:spPr>
      </p:pic>
      <p:pic>
        <p:nvPicPr>
          <p:cNvPr id="330" name="Google Shape;330;p9"/>
          <p:cNvPicPr preferRelativeResize="0"/>
          <p:nvPr/>
        </p:nvPicPr>
        <p:blipFill rotWithShape="1">
          <a:blip r:embed="rId33">
            <a:alphaModFix/>
          </a:blip>
          <a:srcRect/>
          <a:stretch/>
        </p:blipFill>
        <p:spPr>
          <a:xfrm>
            <a:off x="4329116" y="274498"/>
            <a:ext cx="336332" cy="335101"/>
          </a:xfrm>
          <a:prstGeom prst="rect">
            <a:avLst/>
          </a:prstGeom>
          <a:noFill/>
          <a:ln>
            <a:noFill/>
          </a:ln>
        </p:spPr>
      </p:pic>
      <p:pic>
        <p:nvPicPr>
          <p:cNvPr id="331" name="Google Shape;331;p9"/>
          <p:cNvPicPr preferRelativeResize="0"/>
          <p:nvPr/>
        </p:nvPicPr>
        <p:blipFill rotWithShape="1">
          <a:blip r:embed="rId34">
            <a:alphaModFix/>
          </a:blip>
          <a:srcRect/>
          <a:stretch/>
        </p:blipFill>
        <p:spPr>
          <a:xfrm>
            <a:off x="3884541" y="274498"/>
            <a:ext cx="336332" cy="335101"/>
          </a:xfrm>
          <a:prstGeom prst="rect">
            <a:avLst/>
          </a:prstGeom>
          <a:noFill/>
          <a:ln>
            <a:noFill/>
          </a:ln>
        </p:spPr>
      </p:pic>
      <p:pic>
        <p:nvPicPr>
          <p:cNvPr id="332" name="Google Shape;332;p9"/>
          <p:cNvPicPr preferRelativeResize="0"/>
          <p:nvPr/>
        </p:nvPicPr>
        <p:blipFill rotWithShape="1">
          <a:blip r:embed="rId35">
            <a:alphaModFix/>
          </a:blip>
          <a:srcRect/>
          <a:stretch/>
        </p:blipFill>
        <p:spPr>
          <a:xfrm>
            <a:off x="3439966" y="274498"/>
            <a:ext cx="336332" cy="335101"/>
          </a:xfrm>
          <a:prstGeom prst="rect">
            <a:avLst/>
          </a:prstGeom>
          <a:noFill/>
          <a:ln>
            <a:noFill/>
          </a:ln>
        </p:spPr>
      </p:pic>
      <p:pic>
        <p:nvPicPr>
          <p:cNvPr id="333" name="Google Shape;333;p9"/>
          <p:cNvPicPr preferRelativeResize="0"/>
          <p:nvPr/>
        </p:nvPicPr>
        <p:blipFill rotWithShape="1">
          <a:blip r:embed="rId36">
            <a:alphaModFix/>
          </a:blip>
          <a:srcRect/>
          <a:stretch/>
        </p:blipFill>
        <p:spPr>
          <a:xfrm>
            <a:off x="186266" y="713773"/>
            <a:ext cx="336332" cy="335101"/>
          </a:xfrm>
          <a:prstGeom prst="rect">
            <a:avLst/>
          </a:prstGeom>
          <a:noFill/>
          <a:ln>
            <a:noFill/>
          </a:ln>
        </p:spPr>
      </p:pic>
      <p:pic>
        <p:nvPicPr>
          <p:cNvPr id="334" name="Google Shape;334;p9"/>
          <p:cNvPicPr preferRelativeResize="0"/>
          <p:nvPr/>
        </p:nvPicPr>
        <p:blipFill rotWithShape="1">
          <a:blip r:embed="rId37">
            <a:alphaModFix/>
          </a:blip>
          <a:srcRect/>
          <a:stretch/>
        </p:blipFill>
        <p:spPr>
          <a:xfrm>
            <a:off x="4366478" y="731448"/>
            <a:ext cx="336332" cy="335101"/>
          </a:xfrm>
          <a:prstGeom prst="rect">
            <a:avLst/>
          </a:prstGeom>
          <a:noFill/>
          <a:ln>
            <a:noFill/>
          </a:ln>
        </p:spPr>
      </p:pic>
      <p:pic>
        <p:nvPicPr>
          <p:cNvPr id="335" name="Google Shape;335;p9"/>
          <p:cNvPicPr preferRelativeResize="0"/>
          <p:nvPr/>
        </p:nvPicPr>
        <p:blipFill rotWithShape="1">
          <a:blip r:embed="rId38">
            <a:alphaModFix/>
          </a:blip>
          <a:srcRect/>
          <a:stretch/>
        </p:blipFill>
        <p:spPr>
          <a:xfrm>
            <a:off x="3742866" y="1188398"/>
            <a:ext cx="336332" cy="335101"/>
          </a:xfrm>
          <a:prstGeom prst="rect">
            <a:avLst/>
          </a:prstGeom>
          <a:noFill/>
          <a:ln>
            <a:noFill/>
          </a:ln>
        </p:spPr>
      </p:pic>
      <p:pic>
        <p:nvPicPr>
          <p:cNvPr id="336" name="Google Shape;336;p9"/>
          <p:cNvPicPr preferRelativeResize="0"/>
          <p:nvPr/>
        </p:nvPicPr>
        <p:blipFill rotWithShape="1">
          <a:blip r:embed="rId39">
            <a:alphaModFix/>
          </a:blip>
          <a:srcRect/>
          <a:stretch/>
        </p:blipFill>
        <p:spPr>
          <a:xfrm>
            <a:off x="2995391" y="274498"/>
            <a:ext cx="336332" cy="335101"/>
          </a:xfrm>
          <a:prstGeom prst="rect">
            <a:avLst/>
          </a:prstGeom>
          <a:noFill/>
          <a:ln>
            <a:noFill/>
          </a:ln>
        </p:spPr>
      </p:pic>
      <p:pic>
        <p:nvPicPr>
          <p:cNvPr id="337" name="Google Shape;337;p9"/>
          <p:cNvPicPr preferRelativeResize="0"/>
          <p:nvPr/>
        </p:nvPicPr>
        <p:blipFill rotWithShape="1">
          <a:blip r:embed="rId40">
            <a:alphaModFix/>
          </a:blip>
          <a:srcRect/>
          <a:stretch/>
        </p:blipFill>
        <p:spPr>
          <a:xfrm>
            <a:off x="6966341" y="746586"/>
            <a:ext cx="336332" cy="335101"/>
          </a:xfrm>
          <a:prstGeom prst="rect">
            <a:avLst/>
          </a:prstGeom>
          <a:noFill/>
          <a:ln>
            <a:noFill/>
          </a:ln>
        </p:spPr>
      </p:pic>
      <p:pic>
        <p:nvPicPr>
          <p:cNvPr id="338" name="Google Shape;338;p9"/>
          <p:cNvPicPr preferRelativeResize="0"/>
          <p:nvPr/>
        </p:nvPicPr>
        <p:blipFill rotWithShape="1">
          <a:blip r:embed="rId41">
            <a:alphaModFix/>
          </a:blip>
          <a:srcRect/>
          <a:stretch/>
        </p:blipFill>
        <p:spPr>
          <a:xfrm>
            <a:off x="1075416" y="1188398"/>
            <a:ext cx="336332" cy="335101"/>
          </a:xfrm>
          <a:prstGeom prst="rect">
            <a:avLst/>
          </a:prstGeom>
          <a:noFill/>
          <a:ln>
            <a:noFill/>
          </a:ln>
        </p:spPr>
      </p:pic>
      <p:pic>
        <p:nvPicPr>
          <p:cNvPr id="339" name="Google Shape;339;p9"/>
          <p:cNvPicPr preferRelativeResize="0"/>
          <p:nvPr/>
        </p:nvPicPr>
        <p:blipFill rotWithShape="1">
          <a:blip r:embed="rId42">
            <a:alphaModFix/>
          </a:blip>
          <a:srcRect/>
          <a:stretch/>
        </p:blipFill>
        <p:spPr>
          <a:xfrm>
            <a:off x="7443316" y="1188398"/>
            <a:ext cx="336332" cy="335101"/>
          </a:xfrm>
          <a:prstGeom prst="rect">
            <a:avLst/>
          </a:prstGeom>
          <a:noFill/>
          <a:ln>
            <a:noFill/>
          </a:ln>
        </p:spPr>
      </p:pic>
      <p:pic>
        <p:nvPicPr>
          <p:cNvPr id="340" name="Google Shape;340;p9"/>
          <p:cNvPicPr preferRelativeResize="0"/>
          <p:nvPr/>
        </p:nvPicPr>
        <p:blipFill rotWithShape="1">
          <a:blip r:embed="rId43">
            <a:alphaModFix/>
          </a:blip>
          <a:srcRect/>
          <a:stretch/>
        </p:blipFill>
        <p:spPr>
          <a:xfrm>
            <a:off x="6107566" y="1188398"/>
            <a:ext cx="336332" cy="335101"/>
          </a:xfrm>
          <a:prstGeom prst="rect">
            <a:avLst/>
          </a:prstGeom>
          <a:noFill/>
          <a:ln>
            <a:noFill/>
          </a:ln>
        </p:spPr>
      </p:pic>
      <p:pic>
        <p:nvPicPr>
          <p:cNvPr id="341" name="Google Shape;341;p9"/>
          <p:cNvPicPr preferRelativeResize="0"/>
          <p:nvPr/>
        </p:nvPicPr>
        <p:blipFill rotWithShape="1">
          <a:blip r:embed="rId44">
            <a:alphaModFix/>
          </a:blip>
          <a:srcRect/>
          <a:stretch/>
        </p:blipFill>
        <p:spPr>
          <a:xfrm>
            <a:off x="1964578" y="1188398"/>
            <a:ext cx="336332" cy="335101"/>
          </a:xfrm>
          <a:prstGeom prst="rect">
            <a:avLst/>
          </a:prstGeom>
          <a:noFill/>
          <a:ln>
            <a:noFill/>
          </a:ln>
        </p:spPr>
      </p:pic>
      <p:pic>
        <p:nvPicPr>
          <p:cNvPr id="342" name="Google Shape;342;p9"/>
          <p:cNvPicPr preferRelativeResize="0"/>
          <p:nvPr/>
        </p:nvPicPr>
        <p:blipFill rotWithShape="1">
          <a:blip r:embed="rId45">
            <a:alphaModFix/>
          </a:blip>
          <a:srcRect/>
          <a:stretch/>
        </p:blipFill>
        <p:spPr>
          <a:xfrm>
            <a:off x="2106241" y="731448"/>
            <a:ext cx="336332" cy="335101"/>
          </a:xfrm>
          <a:prstGeom prst="rect">
            <a:avLst/>
          </a:prstGeom>
          <a:noFill/>
          <a:ln>
            <a:noFill/>
          </a:ln>
        </p:spPr>
      </p:pic>
      <p:pic>
        <p:nvPicPr>
          <p:cNvPr id="343" name="Google Shape;343;p9"/>
          <p:cNvPicPr preferRelativeResize="0"/>
          <p:nvPr/>
        </p:nvPicPr>
        <p:blipFill rotWithShape="1">
          <a:blip r:embed="rId46">
            <a:alphaModFix/>
          </a:blip>
          <a:srcRect/>
          <a:stretch/>
        </p:blipFill>
        <p:spPr>
          <a:xfrm>
            <a:off x="6077191" y="714686"/>
            <a:ext cx="336332" cy="335101"/>
          </a:xfrm>
          <a:prstGeom prst="rect">
            <a:avLst/>
          </a:prstGeom>
          <a:noFill/>
          <a:ln>
            <a:noFill/>
          </a:ln>
        </p:spPr>
      </p:pic>
      <p:pic>
        <p:nvPicPr>
          <p:cNvPr id="344" name="Google Shape;344;p9"/>
          <p:cNvPicPr preferRelativeResize="0"/>
          <p:nvPr/>
        </p:nvPicPr>
        <p:blipFill rotWithShape="1">
          <a:blip r:embed="rId47">
            <a:alphaModFix/>
          </a:blip>
          <a:srcRect/>
          <a:stretch/>
        </p:blipFill>
        <p:spPr>
          <a:xfrm>
            <a:off x="1217091" y="274498"/>
            <a:ext cx="336332" cy="335101"/>
          </a:xfrm>
          <a:prstGeom prst="rect">
            <a:avLst/>
          </a:prstGeom>
          <a:noFill/>
          <a:ln>
            <a:noFill/>
          </a:ln>
        </p:spPr>
      </p:pic>
      <p:pic>
        <p:nvPicPr>
          <p:cNvPr id="345" name="Google Shape;345;p9"/>
          <p:cNvPicPr preferRelativeResize="0"/>
          <p:nvPr/>
        </p:nvPicPr>
        <p:blipFill rotWithShape="1">
          <a:blip r:embed="rId48">
            <a:alphaModFix/>
          </a:blip>
          <a:srcRect/>
          <a:stretch/>
        </p:blipFill>
        <p:spPr>
          <a:xfrm>
            <a:off x="772516" y="274498"/>
            <a:ext cx="336332" cy="335101"/>
          </a:xfrm>
          <a:prstGeom prst="rect">
            <a:avLst/>
          </a:prstGeom>
          <a:noFill/>
          <a:ln>
            <a:noFill/>
          </a:ln>
        </p:spPr>
      </p:pic>
      <p:pic>
        <p:nvPicPr>
          <p:cNvPr id="346" name="Google Shape;346;p9"/>
          <p:cNvPicPr preferRelativeResize="0"/>
          <p:nvPr/>
        </p:nvPicPr>
        <p:blipFill rotWithShape="1">
          <a:blip r:embed="rId49">
            <a:alphaModFix/>
          </a:blip>
          <a:srcRect/>
          <a:stretch/>
        </p:blipFill>
        <p:spPr>
          <a:xfrm>
            <a:off x="2828150" y="1645350"/>
            <a:ext cx="338328" cy="338328"/>
          </a:xfrm>
          <a:prstGeom prst="rect">
            <a:avLst/>
          </a:prstGeom>
          <a:noFill/>
          <a:ln>
            <a:noFill/>
          </a:ln>
        </p:spPr>
      </p:pic>
      <p:pic>
        <p:nvPicPr>
          <p:cNvPr id="347" name="Google Shape;347;p9"/>
          <p:cNvPicPr preferRelativeResize="0"/>
          <p:nvPr/>
        </p:nvPicPr>
        <p:blipFill rotWithShape="1">
          <a:blip r:embed="rId50">
            <a:alphaModFix/>
          </a:blip>
          <a:srcRect/>
          <a:stretch/>
        </p:blipFill>
        <p:spPr>
          <a:xfrm>
            <a:off x="2367450" y="1663025"/>
            <a:ext cx="338328" cy="338328"/>
          </a:xfrm>
          <a:prstGeom prst="rect">
            <a:avLst/>
          </a:prstGeom>
          <a:noFill/>
          <a:ln>
            <a:noFill/>
          </a:ln>
        </p:spPr>
      </p:pic>
      <p:pic>
        <p:nvPicPr>
          <p:cNvPr id="348" name="Google Shape;348;p9"/>
          <p:cNvPicPr preferRelativeResize="0"/>
          <p:nvPr/>
        </p:nvPicPr>
        <p:blipFill rotWithShape="1">
          <a:blip r:embed="rId51">
            <a:alphaModFix/>
          </a:blip>
          <a:srcRect/>
          <a:stretch/>
        </p:blipFill>
        <p:spPr>
          <a:xfrm>
            <a:off x="1906750" y="1645350"/>
            <a:ext cx="338328" cy="338328"/>
          </a:xfrm>
          <a:prstGeom prst="rect">
            <a:avLst/>
          </a:prstGeom>
          <a:noFill/>
          <a:ln>
            <a:noFill/>
          </a:ln>
        </p:spPr>
      </p:pic>
      <p:pic>
        <p:nvPicPr>
          <p:cNvPr id="349" name="Google Shape;349;p9"/>
          <p:cNvPicPr preferRelativeResize="0"/>
          <p:nvPr/>
        </p:nvPicPr>
        <p:blipFill rotWithShape="1">
          <a:blip r:embed="rId52">
            <a:alphaModFix/>
          </a:blip>
          <a:srcRect/>
          <a:stretch/>
        </p:blipFill>
        <p:spPr>
          <a:xfrm>
            <a:off x="1446050" y="1645350"/>
            <a:ext cx="338328" cy="338328"/>
          </a:xfrm>
          <a:prstGeom prst="rect">
            <a:avLst/>
          </a:prstGeom>
          <a:noFill/>
          <a:ln>
            <a:noFill/>
          </a:ln>
        </p:spPr>
      </p:pic>
      <p:pic>
        <p:nvPicPr>
          <p:cNvPr id="350" name="Google Shape;350;p9"/>
          <p:cNvPicPr preferRelativeResize="0"/>
          <p:nvPr/>
        </p:nvPicPr>
        <p:blipFill rotWithShape="1">
          <a:blip r:embed="rId53">
            <a:alphaModFix/>
          </a:blip>
          <a:srcRect/>
          <a:stretch/>
        </p:blipFill>
        <p:spPr>
          <a:xfrm>
            <a:off x="1037950" y="1645350"/>
            <a:ext cx="338328" cy="338328"/>
          </a:xfrm>
          <a:prstGeom prst="rect">
            <a:avLst/>
          </a:prstGeom>
          <a:noFill/>
          <a:ln>
            <a:noFill/>
          </a:ln>
        </p:spPr>
      </p:pic>
      <p:pic>
        <p:nvPicPr>
          <p:cNvPr id="351" name="Google Shape;351;p9"/>
          <p:cNvPicPr preferRelativeResize="0"/>
          <p:nvPr/>
        </p:nvPicPr>
        <p:blipFill rotWithShape="1">
          <a:blip r:embed="rId54">
            <a:alphaModFix/>
          </a:blip>
          <a:srcRect/>
          <a:stretch/>
        </p:blipFill>
        <p:spPr>
          <a:xfrm>
            <a:off x="629850" y="1645350"/>
            <a:ext cx="338328" cy="338328"/>
          </a:xfrm>
          <a:prstGeom prst="rect">
            <a:avLst/>
          </a:prstGeom>
          <a:noFill/>
          <a:ln>
            <a:noFill/>
          </a:ln>
        </p:spPr>
      </p:pic>
      <p:pic>
        <p:nvPicPr>
          <p:cNvPr id="352" name="Google Shape;352;p9"/>
          <p:cNvPicPr preferRelativeResize="0"/>
          <p:nvPr/>
        </p:nvPicPr>
        <p:blipFill rotWithShape="1">
          <a:blip r:embed="rId55">
            <a:alphaModFix/>
          </a:blip>
          <a:srcRect/>
          <a:stretch/>
        </p:blipFill>
        <p:spPr>
          <a:xfrm>
            <a:off x="221750" y="1663025"/>
            <a:ext cx="338328" cy="338328"/>
          </a:xfrm>
          <a:prstGeom prst="rect">
            <a:avLst/>
          </a:prstGeom>
          <a:noFill/>
          <a:ln>
            <a:noFill/>
          </a:ln>
        </p:spPr>
      </p:pic>
      <p:pic>
        <p:nvPicPr>
          <p:cNvPr id="353" name="Google Shape;353;p9"/>
          <p:cNvPicPr preferRelativeResize="0"/>
          <p:nvPr/>
        </p:nvPicPr>
        <p:blipFill rotWithShape="1">
          <a:blip r:embed="rId56">
            <a:alphaModFix/>
          </a:blip>
          <a:srcRect/>
          <a:stretch/>
        </p:blipFill>
        <p:spPr>
          <a:xfrm>
            <a:off x="7888063" y="1188425"/>
            <a:ext cx="338328" cy="338328"/>
          </a:xfrm>
          <a:prstGeom prst="rect">
            <a:avLst/>
          </a:prstGeom>
          <a:noFill/>
          <a:ln>
            <a:noFill/>
          </a:ln>
        </p:spPr>
      </p:pic>
      <p:pic>
        <p:nvPicPr>
          <p:cNvPr id="354" name="Google Shape;354;p9"/>
          <p:cNvPicPr preferRelativeResize="0"/>
          <p:nvPr/>
        </p:nvPicPr>
        <p:blipFill rotWithShape="1">
          <a:blip r:embed="rId57">
            <a:alphaModFix/>
          </a:blip>
          <a:srcRect/>
          <a:stretch/>
        </p:blipFill>
        <p:spPr>
          <a:xfrm>
            <a:off x="4766913" y="729850"/>
            <a:ext cx="338328" cy="338328"/>
          </a:xfrm>
          <a:prstGeom prst="rect">
            <a:avLst/>
          </a:prstGeom>
          <a:noFill/>
          <a:ln>
            <a:noFill/>
          </a:ln>
        </p:spPr>
      </p:pic>
      <p:pic>
        <p:nvPicPr>
          <p:cNvPr id="355" name="Google Shape;355;p9"/>
          <p:cNvPicPr preferRelativeResize="0"/>
          <p:nvPr/>
        </p:nvPicPr>
        <p:blipFill rotWithShape="1">
          <a:blip r:embed="rId58">
            <a:alphaModFix/>
          </a:blip>
          <a:srcRect/>
          <a:stretch/>
        </p:blipFill>
        <p:spPr>
          <a:xfrm>
            <a:off x="8358925" y="235925"/>
            <a:ext cx="338328" cy="338328"/>
          </a:xfrm>
          <a:prstGeom prst="rect">
            <a:avLst/>
          </a:prstGeom>
          <a:noFill/>
          <a:ln>
            <a:noFill/>
          </a:ln>
        </p:spPr>
      </p:pic>
      <p:pic>
        <p:nvPicPr>
          <p:cNvPr id="356" name="Google Shape;356;p9"/>
          <p:cNvPicPr preferRelativeResize="0"/>
          <p:nvPr/>
        </p:nvPicPr>
        <p:blipFill rotWithShape="1">
          <a:blip r:embed="rId59">
            <a:alphaModFix/>
          </a:blip>
          <a:srcRect/>
          <a:stretch/>
        </p:blipFill>
        <p:spPr>
          <a:xfrm>
            <a:off x="6551300" y="1218638"/>
            <a:ext cx="338328" cy="338328"/>
          </a:xfrm>
          <a:prstGeom prst="rect">
            <a:avLst/>
          </a:prstGeom>
          <a:noFill/>
          <a:ln>
            <a:noFill/>
          </a:ln>
        </p:spPr>
      </p:pic>
      <p:pic>
        <p:nvPicPr>
          <p:cNvPr id="357" name="Google Shape;357;p9"/>
          <p:cNvPicPr preferRelativeResize="0"/>
          <p:nvPr/>
        </p:nvPicPr>
        <p:blipFill rotWithShape="1">
          <a:blip r:embed="rId60">
            <a:alphaModFix/>
          </a:blip>
          <a:srcRect/>
          <a:stretch/>
        </p:blipFill>
        <p:spPr>
          <a:xfrm>
            <a:off x="6997163" y="1186788"/>
            <a:ext cx="338328" cy="338328"/>
          </a:xfrm>
          <a:prstGeom prst="rect">
            <a:avLst/>
          </a:prstGeom>
          <a:noFill/>
          <a:ln>
            <a:noFill/>
          </a:ln>
        </p:spPr>
      </p:pic>
      <p:pic>
        <p:nvPicPr>
          <p:cNvPr id="358" name="Google Shape;358;p9"/>
          <p:cNvPicPr preferRelativeResize="0"/>
          <p:nvPr/>
        </p:nvPicPr>
        <p:blipFill rotWithShape="1">
          <a:blip r:embed="rId61">
            <a:alphaModFix/>
          </a:blip>
          <a:srcRect/>
          <a:stretch/>
        </p:blipFill>
        <p:spPr>
          <a:xfrm>
            <a:off x="5661850" y="1188425"/>
            <a:ext cx="338328" cy="338328"/>
          </a:xfrm>
          <a:prstGeom prst="rect">
            <a:avLst/>
          </a:prstGeom>
          <a:noFill/>
          <a:ln>
            <a:noFill/>
          </a:ln>
        </p:spPr>
      </p:pic>
      <p:pic>
        <p:nvPicPr>
          <p:cNvPr id="359" name="Google Shape;359;p9"/>
          <p:cNvPicPr preferRelativeResize="0"/>
          <p:nvPr/>
        </p:nvPicPr>
        <p:blipFill rotWithShape="1">
          <a:blip r:embed="rId62">
            <a:alphaModFix/>
          </a:blip>
          <a:srcRect/>
          <a:stretch/>
        </p:blipFill>
        <p:spPr>
          <a:xfrm>
            <a:off x="7456725" y="235925"/>
            <a:ext cx="338328" cy="338328"/>
          </a:xfrm>
          <a:prstGeom prst="rect">
            <a:avLst/>
          </a:prstGeom>
          <a:noFill/>
          <a:ln>
            <a:noFill/>
          </a:ln>
        </p:spPr>
      </p:pic>
      <p:pic>
        <p:nvPicPr>
          <p:cNvPr id="360" name="Google Shape;360;p9"/>
          <p:cNvPicPr preferRelativeResize="0"/>
          <p:nvPr/>
        </p:nvPicPr>
        <p:blipFill rotWithShape="1">
          <a:blip r:embed="rId63">
            <a:alphaModFix/>
          </a:blip>
          <a:srcRect/>
          <a:stretch/>
        </p:blipFill>
        <p:spPr>
          <a:xfrm>
            <a:off x="8304075" y="744975"/>
            <a:ext cx="338328" cy="338328"/>
          </a:xfrm>
          <a:prstGeom prst="rect">
            <a:avLst/>
          </a:prstGeom>
          <a:noFill/>
          <a:ln>
            <a:noFill/>
          </a:ln>
        </p:spPr>
      </p:pic>
      <p:pic>
        <p:nvPicPr>
          <p:cNvPr id="361" name="Google Shape;361;p9"/>
          <p:cNvPicPr preferRelativeResize="0"/>
          <p:nvPr/>
        </p:nvPicPr>
        <p:blipFill rotWithShape="1">
          <a:blip r:embed="rId64">
            <a:alphaModFix/>
          </a:blip>
          <a:srcRect/>
          <a:stretch/>
        </p:blipFill>
        <p:spPr>
          <a:xfrm>
            <a:off x="7410925" y="744962"/>
            <a:ext cx="338328" cy="338328"/>
          </a:xfrm>
          <a:prstGeom prst="rect">
            <a:avLst/>
          </a:prstGeom>
          <a:noFill/>
          <a:ln>
            <a:noFill/>
          </a:ln>
        </p:spPr>
      </p:pic>
      <p:pic>
        <p:nvPicPr>
          <p:cNvPr id="362" name="Google Shape;362;p9"/>
          <p:cNvPicPr preferRelativeResize="0"/>
          <p:nvPr/>
        </p:nvPicPr>
        <p:blipFill rotWithShape="1">
          <a:blip r:embed="rId65">
            <a:alphaModFix/>
          </a:blip>
          <a:srcRect/>
          <a:stretch/>
        </p:blipFill>
        <p:spPr>
          <a:xfrm>
            <a:off x="7857500" y="744975"/>
            <a:ext cx="338328" cy="338328"/>
          </a:xfrm>
          <a:prstGeom prst="rect">
            <a:avLst/>
          </a:prstGeom>
          <a:noFill/>
          <a:ln>
            <a:noFill/>
          </a:ln>
        </p:spPr>
      </p:pic>
      <p:pic>
        <p:nvPicPr>
          <p:cNvPr id="363" name="Google Shape;363;p9"/>
          <p:cNvPicPr preferRelativeResize="0"/>
          <p:nvPr/>
        </p:nvPicPr>
        <p:blipFill rotWithShape="1">
          <a:blip r:embed="rId66">
            <a:alphaModFix/>
          </a:blip>
          <a:srcRect/>
          <a:stretch/>
        </p:blipFill>
        <p:spPr>
          <a:xfrm>
            <a:off x="7907825" y="235913"/>
            <a:ext cx="338328" cy="338328"/>
          </a:xfrm>
          <a:prstGeom prst="rect">
            <a:avLst/>
          </a:prstGeom>
          <a:noFill/>
          <a:ln>
            <a:noFill/>
          </a:ln>
        </p:spPr>
      </p:pic>
      <p:sp>
        <p:nvSpPr>
          <p:cNvPr id="364" name="Google Shape;364;p9">
            <a:hlinkClick r:id="rId67"/>
          </p:cNvPr>
          <p:cNvSpPr txBox="1"/>
          <p:nvPr/>
        </p:nvSpPr>
        <p:spPr>
          <a:xfrm>
            <a:off x="3288838" y="16663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67"/>
              </a:rPr>
              <a:t>https://www.flaticon.com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14a559ea6bb_0_3"/>
          <p:cNvGrpSpPr/>
          <p:nvPr/>
        </p:nvGrpSpPr>
        <p:grpSpPr>
          <a:xfrm>
            <a:off x="5416279" y="4226191"/>
            <a:ext cx="3732919" cy="990936"/>
            <a:chOff x="4282700" y="3344150"/>
            <a:chExt cx="4866274" cy="1873225"/>
          </a:xfrm>
        </p:grpSpPr>
        <p:pic>
          <p:nvPicPr>
            <p:cNvPr id="96" name="Google Shape;96;g14a559ea6bb_0_3"/>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97" name="Google Shape;97;g14a559ea6bb_0_3"/>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98" name="Google Shape;98;g14a559ea6bb_0_3"/>
          <p:cNvSpPr txBox="1"/>
          <p:nvPr/>
        </p:nvSpPr>
        <p:spPr>
          <a:xfrm>
            <a:off x="713775" y="1904024"/>
            <a:ext cx="7435200" cy="13720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dirty="0">
                <a:solidFill>
                  <a:srgbClr val="073763"/>
                </a:solidFill>
              </a:rPr>
              <a:t>АСУУДАЛ</a:t>
            </a:r>
            <a:r>
              <a:rPr lang="mn-MN" sz="1800" b="1" dirty="0">
                <a:solidFill>
                  <a:srgbClr val="073763"/>
                </a:solidFill>
              </a:rPr>
              <a:t>, </a:t>
            </a:r>
            <a:r>
              <a:rPr lang="en" sz="1800" b="1" dirty="0">
                <a:solidFill>
                  <a:srgbClr val="073763"/>
                </a:solidFill>
              </a:rPr>
              <a:t>БОЛОМЖ: </a:t>
            </a: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Та энэ төслөөрөө ямар асуудал шийдвэрлэхийг зорьж байна вэ? Асуудлаа тодорхойлсон байдал, түүнийг хэрхэн шийдвэрлэх тухай мэдээллийг энд оруулна уу. Та асуултуудад хариулахдаа аль болох тоо баримт, судалгаанд түшиглэн бичнэ үү. Мөн тодорхой судалгаа, эх сурвалжаас эш татсан бол эх сурвалжийг заавал дурдана уу. </a:t>
            </a:r>
            <a:endParaRPr sz="1000" b="1" i="1" dirty="0">
              <a:solidFill>
                <a:srgbClr val="002060"/>
              </a:solidFill>
              <a:latin typeface="+mn-lt"/>
            </a:endParaRPr>
          </a:p>
          <a:p>
            <a:pPr marL="0" marR="0" lvl="0" indent="0" algn="l" rtl="0">
              <a:lnSpc>
                <a:spcPct val="100000"/>
              </a:lnSpc>
              <a:spcBef>
                <a:spcPts val="0"/>
              </a:spcBef>
              <a:spcAft>
                <a:spcPts val="0"/>
              </a:spcAft>
              <a:buClr>
                <a:srgbClr val="000000"/>
              </a:buClr>
              <a:buSzPts val="1400"/>
              <a:buFont typeface="Arial"/>
              <a:buNone/>
            </a:pPr>
            <a:endParaRPr sz="1800" b="1" dirty="0">
              <a:solidFill>
                <a:srgbClr val="073763"/>
              </a:solidFill>
            </a:endParaRPr>
          </a:p>
          <a:p>
            <a:pPr marL="457200" lvl="0" indent="-323850" algn="l" rtl="0">
              <a:lnSpc>
                <a:spcPct val="115000"/>
              </a:lnSpc>
              <a:spcBef>
                <a:spcPts val="1200"/>
              </a:spcBef>
              <a:spcAft>
                <a:spcPts val="0"/>
              </a:spcAft>
              <a:buClr>
                <a:srgbClr val="073763"/>
              </a:buClr>
              <a:buSzPts val="1500"/>
              <a:buChar char="-"/>
            </a:pPr>
            <a:endParaRPr lang="mn-MN" sz="1500" dirty="0">
              <a:solidFill>
                <a:srgbClr val="073763"/>
              </a:solidFill>
            </a:endParaRPr>
          </a:p>
          <a:p>
            <a:pPr marL="457200" lvl="0" indent="-323850" algn="l" rtl="0">
              <a:lnSpc>
                <a:spcPct val="115000"/>
              </a:lnSpc>
              <a:spcBef>
                <a:spcPts val="1200"/>
              </a:spcBef>
              <a:spcAft>
                <a:spcPts val="0"/>
              </a:spcAft>
              <a:buClr>
                <a:srgbClr val="073763"/>
              </a:buClr>
              <a:buSzPts val="1500"/>
              <a:buChar char="-"/>
            </a:pPr>
            <a:r>
              <a:rPr lang="mn-MN" sz="1500" dirty="0">
                <a:solidFill>
                  <a:srgbClr val="073763"/>
                </a:solidFill>
              </a:rPr>
              <a:t>Төслийн хүрээнд</a:t>
            </a:r>
            <a:r>
              <a:rPr lang="en" sz="1500" dirty="0">
                <a:solidFill>
                  <a:srgbClr val="073763"/>
                </a:solidFill>
              </a:rPr>
              <a:t> шийдвэрлэхийг зорьж байгаа АСУУДАЛ юу вэ?</a:t>
            </a:r>
            <a:endParaRPr sz="1500" dirty="0">
              <a:solidFill>
                <a:srgbClr val="073763"/>
              </a:solidFill>
            </a:endParaRPr>
          </a:p>
          <a:p>
            <a:pPr marL="457200" lvl="0" indent="-349250" algn="l" rtl="0">
              <a:lnSpc>
                <a:spcPct val="115000"/>
              </a:lnSpc>
              <a:spcBef>
                <a:spcPts val="0"/>
              </a:spcBef>
              <a:spcAft>
                <a:spcPts val="0"/>
              </a:spcAft>
              <a:buClr>
                <a:srgbClr val="073763"/>
              </a:buClr>
              <a:buSzPts val="1900"/>
              <a:buChar char="-"/>
            </a:pPr>
            <a:r>
              <a:rPr lang="mn-MN" sz="1500" dirty="0">
                <a:solidFill>
                  <a:srgbClr val="073763"/>
                </a:solidFill>
              </a:rPr>
              <a:t>Т</a:t>
            </a:r>
            <a:r>
              <a:rPr lang="en" sz="1500" dirty="0">
                <a:solidFill>
                  <a:srgbClr val="073763"/>
                </a:solidFill>
              </a:rPr>
              <a:t>өс</a:t>
            </a:r>
            <a:r>
              <a:rPr lang="mn-MN" sz="1500" dirty="0">
                <a:solidFill>
                  <a:srgbClr val="073763"/>
                </a:solidFill>
              </a:rPr>
              <a:t>өл хэрэгжүүлснээр ямар үр дүнд хүрэх вэ</a:t>
            </a:r>
            <a:r>
              <a:rPr lang="en" sz="1500" dirty="0">
                <a:solidFill>
                  <a:srgbClr val="073763"/>
                </a:solidFill>
              </a:rPr>
              <a:t>?</a:t>
            </a:r>
            <a:endParaRPr sz="1900" dirty="0">
              <a:solidFill>
                <a:srgbClr val="073763"/>
              </a:solidFill>
            </a:endParaRPr>
          </a:p>
          <a:p>
            <a:pPr marL="457200" lvl="0" indent="-323850" algn="l" rtl="0">
              <a:lnSpc>
                <a:spcPct val="115000"/>
              </a:lnSpc>
              <a:spcBef>
                <a:spcPts val="0"/>
              </a:spcBef>
              <a:spcAft>
                <a:spcPts val="0"/>
              </a:spcAft>
              <a:buClr>
                <a:srgbClr val="073763"/>
              </a:buClr>
              <a:buSzPts val="1500"/>
              <a:buChar char="-"/>
            </a:pPr>
            <a:r>
              <a:rPr lang="mn-MN" sz="1500" dirty="0">
                <a:solidFill>
                  <a:srgbClr val="073763"/>
                </a:solidFill>
              </a:rPr>
              <a:t>Т</a:t>
            </a:r>
            <a:r>
              <a:rPr lang="en" sz="1500" dirty="0">
                <a:solidFill>
                  <a:srgbClr val="073763"/>
                </a:solidFill>
              </a:rPr>
              <a:t>өсөл нийгэмд яагаад хэрэгтэй вэ? </a:t>
            </a:r>
            <a:endParaRPr sz="1500" dirty="0">
              <a:solidFill>
                <a:srgbClr val="073763"/>
              </a:solidFill>
            </a:endParaRPr>
          </a:p>
          <a:p>
            <a:pPr marL="133350" lvl="0" algn="l" rtl="0">
              <a:lnSpc>
                <a:spcPct val="115000"/>
              </a:lnSpc>
              <a:spcBef>
                <a:spcPts val="0"/>
              </a:spcBef>
              <a:spcAft>
                <a:spcPts val="0"/>
              </a:spcAft>
              <a:buClr>
                <a:srgbClr val="073763"/>
              </a:buClr>
              <a:buSzPts val="1500"/>
            </a:pPr>
            <a:r>
              <a:rPr lang="en" sz="1500" dirty="0">
                <a:solidFill>
                  <a:srgbClr val="073763"/>
                </a:solidFill>
              </a:rPr>
              <a:t> </a:t>
            </a:r>
            <a:endParaRPr sz="1800" b="1" dirty="0">
              <a:solidFill>
                <a:srgbClr val="073763"/>
              </a:solidFill>
            </a:endParaRPr>
          </a:p>
        </p:txBody>
      </p:sp>
      <p:cxnSp>
        <p:nvCxnSpPr>
          <p:cNvPr id="99" name="Google Shape;99;g14a559ea6bb_0_3"/>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00" name="Google Shape;100;g14a559ea6bb_0_3"/>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01" name="Google Shape;101;g14a559ea6bb_0_3"/>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02" name="Google Shape;102;g14a559ea6bb_0_3"/>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03" name="Google Shape;103;g14a559ea6bb_0_3"/>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09" name="Google Shape;109;g14a559ea6bb_0_18"/>
          <p:cNvGrpSpPr/>
          <p:nvPr/>
        </p:nvGrpSpPr>
        <p:grpSpPr>
          <a:xfrm>
            <a:off x="5416279" y="4226191"/>
            <a:ext cx="3732919" cy="990936"/>
            <a:chOff x="4282700" y="3344150"/>
            <a:chExt cx="4866274" cy="1873225"/>
          </a:xfrm>
        </p:grpSpPr>
        <p:pic>
          <p:nvPicPr>
            <p:cNvPr id="110" name="Google Shape;110;g14a559ea6bb_0_18"/>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111" name="Google Shape;111;g14a559ea6bb_0_18"/>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112" name="Google Shape;112;g14a559ea6bb_0_18"/>
          <p:cNvSpPr txBox="1"/>
          <p:nvPr/>
        </p:nvSpPr>
        <p:spPr>
          <a:xfrm>
            <a:off x="866175" y="1827824"/>
            <a:ext cx="7435200" cy="13720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dirty="0">
                <a:solidFill>
                  <a:srgbClr val="073763"/>
                </a:solidFill>
              </a:rPr>
              <a:t>ТӨСЛИЙН ШИЙДЭЛ: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Таны төсөл тулгамдаж байгаа асуудлыг хэрхэн шийдвэрлэх вэ? Та өөрийн хариултаа аль болох тоо баримт, судалгаанд үндэслэнэ үү. Хэрэв тодорхой судалгаа, баримтаас эшилж байгаа бол эх сурвалжийг тодорхой дурдана уу. </a:t>
            </a:r>
            <a:endParaRPr sz="1000" b="1" i="1" dirty="0">
              <a:solidFill>
                <a:srgbClr val="002060"/>
              </a:solidFill>
              <a:latin typeface="+mn-lt"/>
            </a:endParaRPr>
          </a:p>
          <a:p>
            <a:pPr marL="0" marR="0" lvl="0" indent="0" algn="l" rtl="0">
              <a:lnSpc>
                <a:spcPct val="100000"/>
              </a:lnSpc>
              <a:spcBef>
                <a:spcPts val="0"/>
              </a:spcBef>
              <a:spcAft>
                <a:spcPts val="0"/>
              </a:spcAft>
              <a:buClr>
                <a:srgbClr val="000000"/>
              </a:buClr>
              <a:buSzPts val="1400"/>
              <a:buFont typeface="Arial"/>
              <a:buNone/>
            </a:pPr>
            <a:endParaRPr sz="15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endParaRPr lang="mn-MN" sz="15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endParaRPr sz="1500" b="1" dirty="0">
              <a:solidFill>
                <a:srgbClr val="073763"/>
              </a:solidFill>
            </a:endParaRPr>
          </a:p>
          <a:p>
            <a:pPr marL="457200" marR="0" lvl="0" indent="-323850" algn="l" rtl="0">
              <a:lnSpc>
                <a:spcPct val="100000"/>
              </a:lnSpc>
              <a:spcBef>
                <a:spcPts val="0"/>
              </a:spcBef>
              <a:spcAft>
                <a:spcPts val="0"/>
              </a:spcAft>
              <a:buClr>
                <a:srgbClr val="073763"/>
              </a:buClr>
              <a:buSzPts val="1500"/>
              <a:buChar char="-"/>
            </a:pPr>
            <a:r>
              <a:rPr lang="mn-MN" sz="1500" dirty="0">
                <a:solidFill>
                  <a:srgbClr val="073763"/>
                </a:solidFill>
              </a:rPr>
              <a:t>Төслийн ерөнхий танилцуулга. А</a:t>
            </a:r>
            <a:r>
              <a:rPr lang="en" sz="1500" dirty="0">
                <a:solidFill>
                  <a:srgbClr val="073763"/>
                </a:solidFill>
              </a:rPr>
              <a:t>суудлаа хэрхэн шийдэ</a:t>
            </a:r>
            <a:r>
              <a:rPr lang="mn-MN" sz="1500" dirty="0">
                <a:solidFill>
                  <a:srgbClr val="073763"/>
                </a:solidFill>
              </a:rPr>
              <a:t>х</a:t>
            </a:r>
            <a:r>
              <a:rPr lang="en" sz="1500" dirty="0">
                <a:solidFill>
                  <a:srgbClr val="073763"/>
                </a:solidFill>
              </a:rPr>
              <a:t> вэ?</a:t>
            </a:r>
            <a:endParaRPr sz="1500" dirty="0">
              <a:solidFill>
                <a:srgbClr val="073763"/>
              </a:solidFill>
            </a:endParaRPr>
          </a:p>
          <a:p>
            <a:pPr marL="457200" lvl="0" indent="-323850" algn="l" rtl="0">
              <a:lnSpc>
                <a:spcPct val="115000"/>
              </a:lnSpc>
              <a:spcBef>
                <a:spcPts val="0"/>
              </a:spcBef>
              <a:spcAft>
                <a:spcPts val="0"/>
              </a:spcAft>
              <a:buClr>
                <a:schemeClr val="dk1"/>
              </a:buClr>
              <a:buSzPts val="1500"/>
              <a:buChar char="-"/>
            </a:pPr>
            <a:r>
              <a:rPr lang="en" sz="1500" dirty="0">
                <a:solidFill>
                  <a:srgbClr val="002F5F"/>
                </a:solidFill>
              </a:rPr>
              <a:t>Т</a:t>
            </a:r>
            <a:r>
              <a:rPr lang="mn-MN" sz="1500" dirty="0">
                <a:solidFill>
                  <a:srgbClr val="002F5F"/>
                </a:solidFill>
              </a:rPr>
              <a:t>өслийн онцлог, давуу тал юу</a:t>
            </a:r>
            <a:r>
              <a:rPr lang="en" sz="1500" dirty="0">
                <a:solidFill>
                  <a:srgbClr val="002F5F"/>
                </a:solidFill>
              </a:rPr>
              <a:t> вэ? </a:t>
            </a:r>
            <a:endParaRPr sz="1500" dirty="0">
              <a:solidFill>
                <a:srgbClr val="002F5F"/>
              </a:solidFill>
            </a:endParaRPr>
          </a:p>
          <a:p>
            <a:pPr marL="0" lvl="0" indent="0" algn="l" rtl="0">
              <a:lnSpc>
                <a:spcPct val="115000"/>
              </a:lnSpc>
              <a:spcBef>
                <a:spcPts val="1200"/>
              </a:spcBef>
              <a:spcAft>
                <a:spcPts val="1200"/>
              </a:spcAft>
              <a:buNone/>
            </a:pPr>
            <a:endParaRPr sz="1500" b="1" dirty="0">
              <a:solidFill>
                <a:srgbClr val="073763"/>
              </a:solidFill>
            </a:endParaRPr>
          </a:p>
        </p:txBody>
      </p:sp>
      <p:cxnSp>
        <p:nvCxnSpPr>
          <p:cNvPr id="113" name="Google Shape;113;g14a559ea6bb_0_18"/>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14" name="Google Shape;114;g14a559ea6bb_0_18"/>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15" name="Google Shape;115;g14a559ea6bb_0_18"/>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16" name="Google Shape;116;g14a559ea6bb_0_18"/>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17" name="Google Shape;117;g14a559ea6bb_0_18"/>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grpSp>
        <p:nvGrpSpPr>
          <p:cNvPr id="122" name="Google Shape;122;g14a559ea6bb_0_32"/>
          <p:cNvGrpSpPr/>
          <p:nvPr/>
        </p:nvGrpSpPr>
        <p:grpSpPr>
          <a:xfrm>
            <a:off x="5416279" y="4226191"/>
            <a:ext cx="3732919" cy="990936"/>
            <a:chOff x="4282700" y="3344150"/>
            <a:chExt cx="4866274" cy="1873225"/>
          </a:xfrm>
        </p:grpSpPr>
        <p:pic>
          <p:nvPicPr>
            <p:cNvPr id="123" name="Google Shape;123;g14a559ea6bb_0_32"/>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124" name="Google Shape;124;g14a559ea6bb_0_32"/>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125" name="Google Shape;125;g14a559ea6bb_0_32"/>
          <p:cNvSpPr txBox="1"/>
          <p:nvPr/>
        </p:nvSpPr>
        <p:spPr>
          <a:xfrm>
            <a:off x="866175" y="1827824"/>
            <a:ext cx="7435200" cy="743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mn-MN" sz="1800" b="1" dirty="0">
                <a:solidFill>
                  <a:srgbClr val="073763"/>
                </a:solidFill>
              </a:rPr>
              <a:t>ХЭРЭГЦЭЭ ШААРДЛАГЫН ТАЛААРХ СУДАЛГАА</a:t>
            </a:r>
            <a:r>
              <a:rPr lang="en" sz="1800" b="1" dirty="0">
                <a:solidFill>
                  <a:srgbClr val="073763"/>
                </a:solidFill>
              </a:rPr>
              <a:t>: </a:t>
            </a:r>
            <a:endParaRPr lang="mn-MN"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Энэ хэсэгт төслийг хэрэгжүүлэх зайлшгүй, нийгмийн хэрэгцээ, шаардлагын тухай судалгааг оруулна уу</a:t>
            </a:r>
            <a:r>
              <a:rPr lang="mn-MN" sz="1000" dirty="0">
                <a:solidFill>
                  <a:srgbClr val="002060"/>
                </a:solidFill>
                <a:latin typeface="+mn-lt"/>
              </a:rPr>
              <a:t>.</a:t>
            </a:r>
            <a:r>
              <a:rPr lang="mn-MN" sz="1000" b="0" i="0" dirty="0">
                <a:solidFill>
                  <a:srgbClr val="002060"/>
                </a:solidFill>
                <a:effectLst/>
                <a:latin typeface="+mn-lt"/>
              </a:rPr>
              <a:t> </a:t>
            </a:r>
            <a:endParaRPr sz="1000" b="1" dirty="0">
              <a:solidFill>
                <a:srgbClr val="002060"/>
              </a:solidFill>
              <a:latin typeface="+mn-lt"/>
            </a:endParaRPr>
          </a:p>
          <a:p>
            <a:pPr marL="0" marR="0" lvl="0" indent="0" algn="l" rtl="0">
              <a:lnSpc>
                <a:spcPct val="100000"/>
              </a:lnSpc>
              <a:spcBef>
                <a:spcPts val="0"/>
              </a:spcBef>
              <a:spcAft>
                <a:spcPts val="0"/>
              </a:spcAft>
              <a:buClr>
                <a:srgbClr val="000000"/>
              </a:buClr>
              <a:buSzPts val="1400"/>
              <a:buFont typeface="Arial"/>
              <a:buNone/>
            </a:pPr>
            <a:endParaRPr sz="1500" b="1" dirty="0">
              <a:solidFill>
                <a:srgbClr val="073763"/>
              </a:solidFill>
            </a:endParaRPr>
          </a:p>
          <a:p>
            <a:pPr marL="457200" marR="0" lvl="0" indent="-323850" algn="l" rtl="0">
              <a:lnSpc>
                <a:spcPct val="100000"/>
              </a:lnSpc>
              <a:spcBef>
                <a:spcPts val="0"/>
              </a:spcBef>
              <a:spcAft>
                <a:spcPts val="0"/>
              </a:spcAft>
              <a:buClr>
                <a:srgbClr val="073763"/>
              </a:buClr>
              <a:buSzPts val="1500"/>
              <a:buChar char="-"/>
            </a:pPr>
            <a:r>
              <a:rPr lang="en" sz="1500" dirty="0">
                <a:solidFill>
                  <a:srgbClr val="073763"/>
                </a:solidFill>
              </a:rPr>
              <a:t>Зорилтот </a:t>
            </a:r>
            <a:r>
              <a:rPr lang="mn-MN" sz="1500" dirty="0">
                <a:solidFill>
                  <a:srgbClr val="073763"/>
                </a:solidFill>
              </a:rPr>
              <a:t>бүлгээ тодорхойлно уу.</a:t>
            </a:r>
            <a:endParaRPr sz="1500" dirty="0">
              <a:solidFill>
                <a:srgbClr val="073763"/>
              </a:solidFill>
            </a:endParaRPr>
          </a:p>
          <a:p>
            <a:pPr marL="457200" lvl="0" indent="-323850" algn="l" rtl="0">
              <a:spcBef>
                <a:spcPts val="0"/>
              </a:spcBef>
              <a:spcAft>
                <a:spcPts val="0"/>
              </a:spcAft>
              <a:buClr>
                <a:srgbClr val="073763"/>
              </a:buClr>
              <a:buSzPts val="1500"/>
              <a:buChar char="-"/>
            </a:pPr>
            <a:r>
              <a:rPr lang="mn-MN" sz="1500" b="0" i="0" dirty="0">
                <a:solidFill>
                  <a:srgbClr val="002060"/>
                </a:solidFill>
                <a:effectLst/>
                <a:latin typeface="+mj-lt"/>
              </a:rPr>
              <a:t>Таны шийдлийн хэрэгцээ, шаардлагыг батлах тоон мэдээлэл, судалгааг хуваалцана уу.</a:t>
            </a:r>
          </a:p>
          <a:p>
            <a:pPr marL="457200" lvl="0" indent="-323850" algn="l" rtl="0">
              <a:spcBef>
                <a:spcPts val="0"/>
              </a:spcBef>
              <a:spcAft>
                <a:spcPts val="0"/>
              </a:spcAft>
              <a:buClr>
                <a:srgbClr val="073763"/>
              </a:buClr>
              <a:buSzPts val="1500"/>
              <a:buChar char="-"/>
            </a:pPr>
            <a:r>
              <a:rPr lang="mn-MN" sz="1500" b="0" i="0" dirty="0">
                <a:solidFill>
                  <a:srgbClr val="002060"/>
                </a:solidFill>
                <a:effectLst/>
                <a:latin typeface="+mn-lt"/>
              </a:rPr>
              <a:t>Таны санал болгож байгаатай ижил төсөөтэй шийдэл бий юу? Байгаа бол танай төслийн ялгарах онцлог юу вэ? </a:t>
            </a:r>
            <a:endParaRPr lang="mn-MN" sz="1500" dirty="0">
              <a:solidFill>
                <a:srgbClr val="002060"/>
              </a:solidFill>
              <a:latin typeface="+mn-lt"/>
            </a:endParaRPr>
          </a:p>
        </p:txBody>
      </p:sp>
      <p:cxnSp>
        <p:nvCxnSpPr>
          <p:cNvPr id="126" name="Google Shape;126;g14a559ea6bb_0_32"/>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27" name="Google Shape;127;g14a559ea6bb_0_32"/>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28" name="Google Shape;128;g14a559ea6bb_0_32"/>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29" name="Google Shape;129;g14a559ea6bb_0_32"/>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30" name="Google Shape;130;g14a559ea6bb_0_32"/>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g14a559ea6bb_0_73"/>
          <p:cNvGrpSpPr/>
          <p:nvPr/>
        </p:nvGrpSpPr>
        <p:grpSpPr>
          <a:xfrm>
            <a:off x="5416279" y="4226191"/>
            <a:ext cx="3732919" cy="990936"/>
            <a:chOff x="4282700" y="3344150"/>
            <a:chExt cx="4866274" cy="1873225"/>
          </a:xfrm>
        </p:grpSpPr>
        <p:pic>
          <p:nvPicPr>
            <p:cNvPr id="162" name="Google Shape;162;g14a559ea6bb_0_73"/>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163" name="Google Shape;163;g14a559ea6bb_0_73"/>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164" name="Google Shape;164;g14a559ea6bb_0_73"/>
          <p:cNvSpPr txBox="1"/>
          <p:nvPr/>
        </p:nvSpPr>
        <p:spPr>
          <a:xfrm>
            <a:off x="866175" y="1827823"/>
            <a:ext cx="7435200" cy="20130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mn-MN" sz="1800" b="1" dirty="0">
                <a:solidFill>
                  <a:srgbClr val="073763"/>
                </a:solidFill>
              </a:rPr>
              <a:t>ОЛОН НИЙТЭД ТҮГЭЭХ</a:t>
            </a:r>
            <a:r>
              <a:rPr lang="en" sz="1800" b="1" dirty="0">
                <a:solidFill>
                  <a:srgbClr val="073763"/>
                </a:solidFill>
              </a:rPr>
              <a:t>: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Та төслийнхөө тухай мэдээллийг зорилтот бүлэг болон нийгэмд хэрхэн түгээх вэ? </a:t>
            </a:r>
            <a:endParaRPr sz="1000" b="1" i="1" dirty="0">
              <a:solidFill>
                <a:srgbClr val="002060"/>
              </a:solidFill>
              <a:latin typeface="+mn-lt"/>
            </a:endParaRPr>
          </a:p>
          <a:p>
            <a:pPr marL="457200" lvl="0" indent="-323850" algn="l" rtl="0">
              <a:lnSpc>
                <a:spcPct val="115000"/>
              </a:lnSpc>
              <a:spcBef>
                <a:spcPts val="1200"/>
              </a:spcBef>
              <a:spcAft>
                <a:spcPts val="0"/>
              </a:spcAft>
              <a:buClr>
                <a:schemeClr val="dk1"/>
              </a:buClr>
              <a:buSzPts val="1500"/>
              <a:buChar char="-"/>
            </a:pPr>
            <a:endParaRPr lang="mn-MN" sz="1500" dirty="0">
              <a:solidFill>
                <a:srgbClr val="002F5F"/>
              </a:solidFill>
            </a:endParaRPr>
          </a:p>
          <a:p>
            <a:pPr marL="457200" lvl="0" indent="-323850" algn="l" rtl="0">
              <a:lnSpc>
                <a:spcPct val="115000"/>
              </a:lnSpc>
              <a:spcBef>
                <a:spcPts val="1200"/>
              </a:spcBef>
              <a:spcAft>
                <a:spcPts val="0"/>
              </a:spcAft>
              <a:buClr>
                <a:schemeClr val="dk1"/>
              </a:buClr>
              <a:buSzPts val="1500"/>
              <a:buChar char="-"/>
            </a:pPr>
            <a:r>
              <a:rPr lang="mn-MN" sz="1500" dirty="0">
                <a:solidFill>
                  <a:srgbClr val="002F5F"/>
                </a:solidFill>
              </a:rPr>
              <a:t>Олон нийтэд хүргэх арга зам.</a:t>
            </a:r>
          </a:p>
          <a:p>
            <a:pPr marL="457200" lvl="0" indent="-323850" algn="l" rtl="0">
              <a:lnSpc>
                <a:spcPct val="115000"/>
              </a:lnSpc>
              <a:spcBef>
                <a:spcPts val="1200"/>
              </a:spcBef>
              <a:spcAft>
                <a:spcPts val="0"/>
              </a:spcAft>
              <a:buClr>
                <a:schemeClr val="dk1"/>
              </a:buClr>
              <a:buSzPts val="1500"/>
              <a:buChar char="-"/>
            </a:pPr>
            <a:r>
              <a:rPr lang="mn-MN" sz="1500" dirty="0">
                <a:solidFill>
                  <a:srgbClr val="002F5F"/>
                </a:solidFill>
              </a:rPr>
              <a:t>Түгээлтийн сувгийн талаарх нэмэлт мэдээлэл байвал бичнэ үү. </a:t>
            </a:r>
            <a:endParaRPr sz="1500" dirty="0">
              <a:solidFill>
                <a:srgbClr val="002F5F"/>
              </a:solidFill>
            </a:endParaRPr>
          </a:p>
        </p:txBody>
      </p:sp>
      <p:cxnSp>
        <p:nvCxnSpPr>
          <p:cNvPr id="165" name="Google Shape;165;g14a559ea6bb_0_73"/>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66" name="Google Shape;166;g14a559ea6bb_0_73"/>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67" name="Google Shape;167;g14a559ea6bb_0_73"/>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68" name="Google Shape;168;g14a559ea6bb_0_73"/>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69" name="Google Shape;169;g14a559ea6bb_0_73"/>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g14a559ea6bb_0_99"/>
          <p:cNvGrpSpPr/>
          <p:nvPr/>
        </p:nvGrpSpPr>
        <p:grpSpPr>
          <a:xfrm>
            <a:off x="5416279" y="4226191"/>
            <a:ext cx="3732919" cy="990936"/>
            <a:chOff x="4282700" y="3344150"/>
            <a:chExt cx="4866274" cy="1873225"/>
          </a:xfrm>
        </p:grpSpPr>
        <p:pic>
          <p:nvPicPr>
            <p:cNvPr id="188" name="Google Shape;188;g14a559ea6bb_0_99"/>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189" name="Google Shape;189;g14a559ea6bb_0_99"/>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190" name="Google Shape;190;g14a559ea6bb_0_99"/>
          <p:cNvSpPr txBox="1"/>
          <p:nvPr/>
        </p:nvSpPr>
        <p:spPr>
          <a:xfrm>
            <a:off x="866175" y="1827823"/>
            <a:ext cx="7435200" cy="281926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dirty="0">
                <a:solidFill>
                  <a:srgbClr val="073763"/>
                </a:solidFill>
              </a:rPr>
              <a:t>ХӨРӨНГӨ ОРУУЛАЛТ: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Та энд төслийн хөрөнгө оруулалттай холбоотой тооцоо судалгаа, мэдээллийг хуваалцана уу? </a:t>
            </a:r>
            <a:endParaRPr sz="1000" b="1" i="1" dirty="0">
              <a:solidFill>
                <a:srgbClr val="002060"/>
              </a:solidFill>
              <a:latin typeface="+mn-lt"/>
            </a:endParaRPr>
          </a:p>
          <a:p>
            <a:pPr marL="457200" lvl="0" indent="-323850" algn="l" rtl="0">
              <a:lnSpc>
                <a:spcPct val="115000"/>
              </a:lnSpc>
              <a:spcBef>
                <a:spcPts val="1200"/>
              </a:spcBef>
              <a:spcAft>
                <a:spcPts val="0"/>
              </a:spcAft>
              <a:buClr>
                <a:srgbClr val="002F5F"/>
              </a:buClr>
              <a:buSzPts val="1500"/>
              <a:buChar char="-"/>
            </a:pPr>
            <a:r>
              <a:rPr lang="mn-MN" sz="1500" dirty="0">
                <a:solidFill>
                  <a:srgbClr val="002F5F"/>
                </a:solidFill>
              </a:rPr>
              <a:t>Таны төсөлд шаардлагатай х</a:t>
            </a:r>
            <a:r>
              <a:rPr lang="en" sz="1500" dirty="0">
                <a:solidFill>
                  <a:srgbClr val="002F5F"/>
                </a:solidFill>
              </a:rPr>
              <a:t>өрөнгө оруулалтын хэмжээ </a:t>
            </a:r>
            <a:r>
              <a:rPr lang="mn-MN" sz="1500" dirty="0">
                <a:solidFill>
                  <a:srgbClr val="002F5F"/>
                </a:solidFill>
              </a:rPr>
              <a:t>хэд вэ?</a:t>
            </a:r>
          </a:p>
          <a:p>
            <a:pPr marL="457200" lvl="0" indent="-323850" algn="l" rtl="0">
              <a:lnSpc>
                <a:spcPct val="115000"/>
              </a:lnSpc>
              <a:spcBef>
                <a:spcPts val="1200"/>
              </a:spcBef>
              <a:spcAft>
                <a:spcPts val="0"/>
              </a:spcAft>
              <a:buClr>
                <a:srgbClr val="002F5F"/>
              </a:buClr>
              <a:buSzPts val="1500"/>
              <a:buChar char="-"/>
            </a:pPr>
            <a:r>
              <a:rPr lang="mn-MN" sz="1500" dirty="0">
                <a:solidFill>
                  <a:srgbClr val="002060"/>
                </a:solidFill>
                <a:latin typeface="+mn-lt"/>
              </a:rPr>
              <a:t>Хэрэв нэмэлт хөрөнгө оруулалт шаардлагатай бол та хаанаас татахаар төлөвлөж байна вэ? </a:t>
            </a:r>
          </a:p>
          <a:p>
            <a:pPr marL="457200" lvl="0" indent="-323850" algn="l" rtl="0">
              <a:lnSpc>
                <a:spcPct val="115000"/>
              </a:lnSpc>
              <a:spcBef>
                <a:spcPts val="1200"/>
              </a:spcBef>
              <a:spcAft>
                <a:spcPts val="0"/>
              </a:spcAft>
              <a:buClr>
                <a:srgbClr val="002F5F"/>
              </a:buClr>
              <a:buSzPts val="1500"/>
              <a:buChar char="-"/>
            </a:pPr>
            <a:endParaRPr sz="1500" dirty="0">
              <a:solidFill>
                <a:srgbClr val="002060"/>
              </a:solidFill>
              <a:latin typeface="+mn-lt"/>
            </a:endParaRPr>
          </a:p>
        </p:txBody>
      </p:sp>
      <p:cxnSp>
        <p:nvCxnSpPr>
          <p:cNvPr id="191" name="Google Shape;191;g14a559ea6bb_0_99"/>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92" name="Google Shape;192;g14a559ea6bb_0_99"/>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93" name="Google Shape;193;g14a559ea6bb_0_99"/>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94" name="Google Shape;194;g14a559ea6bb_0_99"/>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95" name="Google Shape;195;g14a559ea6bb_0_99"/>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g14a559ea6bb_0_86"/>
          <p:cNvGrpSpPr/>
          <p:nvPr/>
        </p:nvGrpSpPr>
        <p:grpSpPr>
          <a:xfrm>
            <a:off x="5416279" y="4226191"/>
            <a:ext cx="3732919" cy="990936"/>
            <a:chOff x="4282700" y="3344150"/>
            <a:chExt cx="4866274" cy="1873225"/>
          </a:xfrm>
        </p:grpSpPr>
        <p:pic>
          <p:nvPicPr>
            <p:cNvPr id="175" name="Google Shape;175;g14a559ea6bb_0_86"/>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176" name="Google Shape;176;g14a559ea6bb_0_86"/>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177" name="Google Shape;177;g14a559ea6bb_0_86"/>
          <p:cNvSpPr txBox="1"/>
          <p:nvPr/>
        </p:nvSpPr>
        <p:spPr>
          <a:xfrm>
            <a:off x="866175" y="1827825"/>
            <a:ext cx="7435200" cy="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mn-MN" sz="1800" b="1" dirty="0">
                <a:solidFill>
                  <a:srgbClr val="073763"/>
                </a:solidFill>
              </a:rPr>
              <a:t>ТӨСВИЙН ДЭЛГЭРЭНГҮЙ ТООЦООЛОЛ</a:t>
            </a:r>
            <a:r>
              <a:rPr lang="en" sz="1800" b="1" dirty="0">
                <a:solidFill>
                  <a:srgbClr val="073763"/>
                </a:solidFill>
              </a:rPr>
              <a:t>: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endParaRPr sz="1500" b="1" dirty="0">
              <a:solidFill>
                <a:srgbClr val="073763"/>
              </a:solidFill>
            </a:endParaRPr>
          </a:p>
          <a:p>
            <a:pPr marL="457200" lvl="0" indent="-323850" algn="l" rtl="0">
              <a:lnSpc>
                <a:spcPct val="115000"/>
              </a:lnSpc>
              <a:spcBef>
                <a:spcPts val="1200"/>
              </a:spcBef>
              <a:spcAft>
                <a:spcPts val="0"/>
              </a:spcAft>
              <a:buClr>
                <a:srgbClr val="002F5F"/>
              </a:buClr>
              <a:buSzPts val="1500"/>
              <a:buChar char="-"/>
            </a:pPr>
            <a:r>
              <a:rPr lang="mn-MN" sz="1500" b="0" i="0" dirty="0">
                <a:solidFill>
                  <a:srgbClr val="002060"/>
                </a:solidFill>
                <a:effectLst/>
                <a:latin typeface="+mn-lt"/>
              </a:rPr>
              <a:t>Төсвийн дэлгэрэнгүй задаргааг танилцуулна уу?  </a:t>
            </a:r>
          </a:p>
          <a:p>
            <a:pPr marL="133350" lvl="0" algn="l" rtl="0">
              <a:lnSpc>
                <a:spcPct val="115000"/>
              </a:lnSpc>
              <a:spcBef>
                <a:spcPts val="1200"/>
              </a:spcBef>
              <a:spcAft>
                <a:spcPts val="0"/>
              </a:spcAft>
              <a:buClr>
                <a:srgbClr val="002F5F"/>
              </a:buClr>
              <a:buSzPts val="1500"/>
            </a:pPr>
            <a:r>
              <a:rPr lang="mn-MN" sz="1500" b="0" i="0" dirty="0">
                <a:solidFill>
                  <a:srgbClr val="002060"/>
                </a:solidFill>
                <a:effectLst/>
                <a:latin typeface="+mn-lt"/>
              </a:rPr>
              <a:t>/төсвийн загвар шаардлагтай бол </a:t>
            </a:r>
            <a:r>
              <a:rPr lang="en-US" sz="1500" b="0" i="0" dirty="0">
                <a:solidFill>
                  <a:srgbClr val="002060"/>
                </a:solidFill>
                <a:effectLst/>
                <a:latin typeface="+mn-lt"/>
              </a:rPr>
              <a:t>excel </a:t>
            </a:r>
            <a:r>
              <a:rPr lang="mn-MN" sz="1500" b="0" i="0" dirty="0">
                <a:solidFill>
                  <a:srgbClr val="002060"/>
                </a:solidFill>
                <a:effectLst/>
                <a:latin typeface="+mn-lt"/>
              </a:rPr>
              <a:t>файлыг вэбсайтаас татаж авна уу</a:t>
            </a:r>
            <a:r>
              <a:rPr lang="mn-MN" sz="1500" dirty="0">
                <a:solidFill>
                  <a:srgbClr val="002060"/>
                </a:solidFill>
                <a:latin typeface="+mn-lt"/>
              </a:rPr>
              <a:t>/ </a:t>
            </a:r>
          </a:p>
          <a:p>
            <a:pPr marL="457200" lvl="0" indent="-323850" algn="l" rtl="0">
              <a:lnSpc>
                <a:spcPct val="115000"/>
              </a:lnSpc>
              <a:spcBef>
                <a:spcPts val="0"/>
              </a:spcBef>
              <a:spcAft>
                <a:spcPts val="0"/>
              </a:spcAft>
              <a:buClr>
                <a:schemeClr val="dk1"/>
              </a:buClr>
              <a:buSzPts val="1500"/>
              <a:buChar char="-"/>
            </a:pPr>
            <a:endParaRPr lang="mn-MN" sz="1500" dirty="0">
              <a:solidFill>
                <a:srgbClr val="002F5F"/>
              </a:solidFill>
            </a:endParaRPr>
          </a:p>
        </p:txBody>
      </p:sp>
      <p:cxnSp>
        <p:nvCxnSpPr>
          <p:cNvPr id="178" name="Google Shape;178;g14a559ea6bb_0_86"/>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179" name="Google Shape;179;g14a559ea6bb_0_86"/>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180" name="Google Shape;180;g14a559ea6bb_0_86"/>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181" name="Google Shape;181;g14a559ea6bb_0_86"/>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182" name="Google Shape;182;g14a559ea6bb_0_86"/>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pSp>
        <p:nvGrpSpPr>
          <p:cNvPr id="200" name="Google Shape;200;g14a559ea6bb_0_117"/>
          <p:cNvGrpSpPr/>
          <p:nvPr/>
        </p:nvGrpSpPr>
        <p:grpSpPr>
          <a:xfrm>
            <a:off x="5416279" y="4226191"/>
            <a:ext cx="3732919" cy="990936"/>
            <a:chOff x="4282700" y="3344150"/>
            <a:chExt cx="4866274" cy="1873225"/>
          </a:xfrm>
        </p:grpSpPr>
        <p:pic>
          <p:nvPicPr>
            <p:cNvPr id="201" name="Google Shape;201;g14a559ea6bb_0_117"/>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202" name="Google Shape;202;g14a559ea6bb_0_117"/>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203" name="Google Shape;203;g14a559ea6bb_0_117"/>
          <p:cNvSpPr txBox="1"/>
          <p:nvPr/>
        </p:nvSpPr>
        <p:spPr>
          <a:xfrm>
            <a:off x="866175" y="1827824"/>
            <a:ext cx="7435200" cy="95185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dirty="0">
                <a:solidFill>
                  <a:srgbClr val="073763"/>
                </a:solidFill>
              </a:rPr>
              <a:t>БАГ</a:t>
            </a:r>
            <a:r>
              <a:rPr lang="mn-MN" sz="1800" b="1" dirty="0">
                <a:solidFill>
                  <a:srgbClr val="073763"/>
                </a:solidFill>
              </a:rPr>
              <a:t>ИЙН </a:t>
            </a:r>
            <a:r>
              <a:rPr lang="en" sz="1800" b="1" dirty="0">
                <a:solidFill>
                  <a:srgbClr val="073763"/>
                </a:solidFill>
              </a:rPr>
              <a:t>БҮРЭЛДЭХҮҮН: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Төслийн баг 2-5 гишүүнтэй байх бөгөөд багийн гишүүн бүр тухайн төсөлд тодорхой үүрэг хүлээх шаардлагатай. Та багийн гишүүдийн танилцуулга мэдээллийг энэ хэсэгт оруулна уу. </a:t>
            </a:r>
            <a:endParaRPr sz="1000" b="1" i="1" dirty="0">
              <a:solidFill>
                <a:srgbClr val="002060"/>
              </a:solidFill>
              <a:latin typeface="+mn-lt"/>
            </a:endParaRPr>
          </a:p>
          <a:p>
            <a:pPr marL="457200" lvl="0" indent="-323850" algn="l" rtl="0">
              <a:lnSpc>
                <a:spcPct val="115000"/>
              </a:lnSpc>
              <a:spcBef>
                <a:spcPts val="1200"/>
              </a:spcBef>
              <a:spcAft>
                <a:spcPts val="0"/>
              </a:spcAft>
              <a:buClr>
                <a:srgbClr val="002F5F"/>
              </a:buClr>
              <a:buSzPts val="1500"/>
              <a:buChar char="-"/>
            </a:pPr>
            <a:endParaRPr lang="mn-MN" sz="1500" dirty="0">
              <a:solidFill>
                <a:srgbClr val="002F5F"/>
              </a:solidFill>
            </a:endParaRPr>
          </a:p>
          <a:p>
            <a:pPr marL="457200" lvl="0" indent="-323850" algn="l" rtl="0">
              <a:lnSpc>
                <a:spcPct val="115000"/>
              </a:lnSpc>
              <a:spcBef>
                <a:spcPts val="1200"/>
              </a:spcBef>
              <a:spcAft>
                <a:spcPts val="0"/>
              </a:spcAft>
              <a:buClr>
                <a:srgbClr val="002F5F"/>
              </a:buClr>
              <a:buSzPts val="1500"/>
              <a:buChar char="-"/>
            </a:pPr>
            <a:r>
              <a:rPr lang="en" sz="1500" dirty="0">
                <a:solidFill>
                  <a:srgbClr val="002F5F"/>
                </a:solidFill>
              </a:rPr>
              <a:t>Багийн гишүүдийн т</a:t>
            </a:r>
            <a:r>
              <a:rPr lang="mn-MN" sz="1500" dirty="0">
                <a:solidFill>
                  <a:srgbClr val="002F5F"/>
                </a:solidFill>
              </a:rPr>
              <a:t>анилцуулга</a:t>
            </a:r>
            <a:endParaRPr sz="1500" dirty="0">
              <a:solidFill>
                <a:srgbClr val="002F5F"/>
              </a:solidFill>
            </a:endParaRPr>
          </a:p>
          <a:p>
            <a:pPr marL="457200" lvl="0" indent="-323850" algn="l" rtl="0">
              <a:lnSpc>
                <a:spcPct val="115000"/>
              </a:lnSpc>
              <a:spcBef>
                <a:spcPts val="0"/>
              </a:spcBef>
              <a:spcAft>
                <a:spcPts val="0"/>
              </a:spcAft>
              <a:buClr>
                <a:srgbClr val="002F5F"/>
              </a:buClr>
              <a:buSzPts val="1500"/>
              <a:buChar char="-"/>
            </a:pPr>
            <a:r>
              <a:rPr lang="en" sz="1500" dirty="0">
                <a:solidFill>
                  <a:srgbClr val="002F5F"/>
                </a:solidFill>
              </a:rPr>
              <a:t>Гишүүдийн ур чадвар</a:t>
            </a:r>
            <a:endParaRPr sz="1500" dirty="0">
              <a:solidFill>
                <a:srgbClr val="002F5F"/>
              </a:solidFill>
            </a:endParaRPr>
          </a:p>
          <a:p>
            <a:pPr marL="457200" lvl="0" indent="-323850" algn="l" rtl="0">
              <a:lnSpc>
                <a:spcPct val="115000"/>
              </a:lnSpc>
              <a:spcBef>
                <a:spcPts val="0"/>
              </a:spcBef>
              <a:spcAft>
                <a:spcPts val="0"/>
              </a:spcAft>
              <a:buClr>
                <a:srgbClr val="002F5F"/>
              </a:buClr>
              <a:buSzPts val="1500"/>
              <a:buChar char="-"/>
            </a:pPr>
            <a:r>
              <a:rPr lang="en" sz="1500" dirty="0">
                <a:solidFill>
                  <a:srgbClr val="002F5F"/>
                </a:solidFill>
              </a:rPr>
              <a:t>Хариуцаж ажиллаж байгаа үүрэг</a:t>
            </a:r>
            <a:endParaRPr sz="1500" dirty="0">
              <a:solidFill>
                <a:srgbClr val="002F5F"/>
              </a:solidFill>
            </a:endParaRPr>
          </a:p>
          <a:p>
            <a:pPr marL="457200" lvl="0" indent="-323850" algn="l" rtl="0">
              <a:lnSpc>
                <a:spcPct val="115000"/>
              </a:lnSpc>
              <a:spcBef>
                <a:spcPts val="0"/>
              </a:spcBef>
              <a:spcAft>
                <a:spcPts val="0"/>
              </a:spcAft>
              <a:buClr>
                <a:srgbClr val="002F5F"/>
              </a:buClr>
              <a:buSzPts val="1500"/>
              <a:buChar char="-"/>
            </a:pPr>
            <a:r>
              <a:rPr lang="en" sz="1500" dirty="0">
                <a:solidFill>
                  <a:srgbClr val="002F5F"/>
                </a:solidFill>
              </a:rPr>
              <a:t>Холбогдох мэдээлэл</a:t>
            </a:r>
            <a:r>
              <a:rPr lang="mn-MN" sz="1500" dirty="0">
                <a:solidFill>
                  <a:srgbClr val="002F5F"/>
                </a:solidFill>
              </a:rPr>
              <a:t>: </a:t>
            </a:r>
            <a:r>
              <a:rPr lang="en" sz="1500" dirty="0">
                <a:solidFill>
                  <a:srgbClr val="002F5F"/>
                </a:solidFill>
              </a:rPr>
              <a:t>утасны дугаар, и-мэйл хаяг </a:t>
            </a:r>
            <a:endParaRPr sz="1500" dirty="0">
              <a:solidFill>
                <a:srgbClr val="002F5F"/>
              </a:solidFill>
            </a:endParaRPr>
          </a:p>
        </p:txBody>
      </p:sp>
      <p:cxnSp>
        <p:nvCxnSpPr>
          <p:cNvPr id="204" name="Google Shape;204;g14a559ea6bb_0_117"/>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205" name="Google Shape;205;g14a559ea6bb_0_117"/>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206" name="Google Shape;206;g14a559ea6bb_0_117"/>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207" name="Google Shape;207;g14a559ea6bb_0_117"/>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208" name="Google Shape;208;g14a559ea6bb_0_117"/>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g14a559ea6bb_0_130"/>
          <p:cNvGrpSpPr/>
          <p:nvPr/>
        </p:nvGrpSpPr>
        <p:grpSpPr>
          <a:xfrm>
            <a:off x="5416279" y="4226191"/>
            <a:ext cx="3732919" cy="990936"/>
            <a:chOff x="4282700" y="3344150"/>
            <a:chExt cx="4866274" cy="1873225"/>
          </a:xfrm>
        </p:grpSpPr>
        <p:pic>
          <p:nvPicPr>
            <p:cNvPr id="214" name="Google Shape;214;g14a559ea6bb_0_130"/>
            <p:cNvPicPr preferRelativeResize="0"/>
            <p:nvPr/>
          </p:nvPicPr>
          <p:blipFill rotWithShape="1">
            <a:blip r:embed="rId3">
              <a:alphaModFix/>
            </a:blip>
            <a:srcRect l="18971" t="5059" r="36527" b="79067"/>
            <a:stretch/>
          </p:blipFill>
          <p:spPr>
            <a:xfrm>
              <a:off x="4282700" y="3344150"/>
              <a:ext cx="4861299" cy="1799352"/>
            </a:xfrm>
            <a:prstGeom prst="rect">
              <a:avLst/>
            </a:prstGeom>
            <a:noFill/>
            <a:ln>
              <a:noFill/>
            </a:ln>
          </p:spPr>
        </p:pic>
        <p:pic>
          <p:nvPicPr>
            <p:cNvPr id="215" name="Google Shape;215;g14a559ea6bb_0_130"/>
            <p:cNvPicPr preferRelativeResize="0"/>
            <p:nvPr/>
          </p:nvPicPr>
          <p:blipFill rotWithShape="1">
            <a:blip r:embed="rId4">
              <a:alphaModFix/>
            </a:blip>
            <a:srcRect l="15875" t="19031" r="4746" b="16322"/>
            <a:stretch/>
          </p:blipFill>
          <p:spPr>
            <a:xfrm>
              <a:off x="4287675" y="3418025"/>
              <a:ext cx="4861299" cy="1799350"/>
            </a:xfrm>
            <a:prstGeom prst="rect">
              <a:avLst/>
            </a:prstGeom>
            <a:noFill/>
            <a:ln>
              <a:noFill/>
            </a:ln>
          </p:spPr>
        </p:pic>
      </p:grpSp>
      <p:sp>
        <p:nvSpPr>
          <p:cNvPr id="216" name="Google Shape;216;g14a559ea6bb_0_130"/>
          <p:cNvSpPr txBox="1"/>
          <p:nvPr/>
        </p:nvSpPr>
        <p:spPr>
          <a:xfrm>
            <a:off x="866175" y="1827824"/>
            <a:ext cx="7435200" cy="743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mn-MN" sz="1800" b="1" dirty="0">
                <a:solidFill>
                  <a:srgbClr val="073763"/>
                </a:solidFill>
              </a:rPr>
              <a:t>ТӨСЛИЙН ХЭРЭГЖИХ ҮЕ ШАТ</a:t>
            </a:r>
            <a:r>
              <a:rPr lang="en" sz="1800" b="1" dirty="0">
                <a:solidFill>
                  <a:srgbClr val="073763"/>
                </a:solidFill>
              </a:rPr>
              <a:t>: </a:t>
            </a:r>
            <a:endParaRPr sz="1800" b="1" dirty="0">
              <a:solidFill>
                <a:srgbClr val="073763"/>
              </a:solidFill>
            </a:endParaRPr>
          </a:p>
          <a:p>
            <a:pPr marL="0" marR="0" lvl="0" indent="0" algn="l" rtl="0">
              <a:lnSpc>
                <a:spcPct val="100000"/>
              </a:lnSpc>
              <a:spcBef>
                <a:spcPts val="0"/>
              </a:spcBef>
              <a:spcAft>
                <a:spcPts val="0"/>
              </a:spcAft>
              <a:buClr>
                <a:srgbClr val="000000"/>
              </a:buClr>
              <a:buSzPts val="1400"/>
              <a:buFont typeface="Arial"/>
              <a:buNone/>
            </a:pPr>
            <a:r>
              <a:rPr lang="mn-MN" sz="1000" b="0" i="1" dirty="0">
                <a:solidFill>
                  <a:srgbClr val="002060"/>
                </a:solidFill>
                <a:effectLst/>
                <a:latin typeface="+mn-lt"/>
              </a:rPr>
              <a:t>Төсөл нийт 2 сарын хугацаанд хэрэгжих ёстой бөгөөд цаашид үргэлжлэх боломжтой бол давуу тал болно. Та төслийн урт хугацаанд тогтвортой хэрэгжих боломж, хэрэгжих үе шаттай холбоотой мэдээллийг энд оруулна уу</a:t>
            </a:r>
            <a:r>
              <a:rPr lang="mn-MN" sz="1000" b="0" i="0" dirty="0">
                <a:solidFill>
                  <a:srgbClr val="002060"/>
                </a:solidFill>
                <a:effectLst/>
                <a:latin typeface="+mn-lt"/>
              </a:rPr>
              <a:t>.</a:t>
            </a:r>
            <a:endParaRPr sz="1000" b="1" dirty="0">
              <a:solidFill>
                <a:srgbClr val="002060"/>
              </a:solidFill>
              <a:latin typeface="+mn-lt"/>
            </a:endParaRPr>
          </a:p>
          <a:p>
            <a:pPr marL="457200" lvl="0" indent="-323850" algn="l" rtl="0">
              <a:lnSpc>
                <a:spcPct val="115000"/>
              </a:lnSpc>
              <a:spcBef>
                <a:spcPts val="1200"/>
              </a:spcBef>
              <a:spcAft>
                <a:spcPts val="0"/>
              </a:spcAft>
              <a:buClr>
                <a:srgbClr val="002F5F"/>
              </a:buClr>
              <a:buSzPts val="1500"/>
              <a:buChar char="-"/>
            </a:pPr>
            <a:r>
              <a:rPr lang="mn-MN" sz="1500" dirty="0">
                <a:solidFill>
                  <a:srgbClr val="002F5F"/>
                </a:solidFill>
              </a:rPr>
              <a:t>Төслийг цаашид өргөжүүлэн хөгжүүлэх эсэх</a:t>
            </a:r>
          </a:p>
          <a:p>
            <a:pPr marL="457200" lvl="0" indent="-323850" algn="l" rtl="0">
              <a:lnSpc>
                <a:spcPct val="115000"/>
              </a:lnSpc>
              <a:spcBef>
                <a:spcPts val="1200"/>
              </a:spcBef>
              <a:spcAft>
                <a:spcPts val="0"/>
              </a:spcAft>
              <a:buClr>
                <a:srgbClr val="002F5F"/>
              </a:buClr>
              <a:buSzPts val="1500"/>
              <a:buChar char="-"/>
            </a:pPr>
            <a:r>
              <a:rPr lang="mn-MN" sz="1500" dirty="0">
                <a:solidFill>
                  <a:srgbClr val="002F5F"/>
                </a:solidFill>
              </a:rPr>
              <a:t>Хэрэв төслийг цаашид өргөжүүлэн хөгжүүлэх бол төлөвлөгөө, хэрэгжүүлэх үе шатны мэдээллийг хуваалцана. </a:t>
            </a:r>
          </a:p>
          <a:p>
            <a:pPr marL="457200" lvl="0" indent="-323850" algn="l" rtl="0">
              <a:lnSpc>
                <a:spcPct val="115000"/>
              </a:lnSpc>
              <a:spcBef>
                <a:spcPts val="1200"/>
              </a:spcBef>
              <a:spcAft>
                <a:spcPts val="0"/>
              </a:spcAft>
              <a:buClr>
                <a:srgbClr val="002F5F"/>
              </a:buClr>
              <a:buSzPts val="1500"/>
              <a:buChar char="-"/>
            </a:pPr>
            <a:endParaRPr sz="1500" dirty="0">
              <a:solidFill>
                <a:srgbClr val="002F5F"/>
              </a:solidFill>
            </a:endParaRPr>
          </a:p>
        </p:txBody>
      </p:sp>
      <p:cxnSp>
        <p:nvCxnSpPr>
          <p:cNvPr id="217" name="Google Shape;217;g14a559ea6bb_0_130"/>
          <p:cNvCxnSpPr/>
          <p:nvPr/>
        </p:nvCxnSpPr>
        <p:spPr>
          <a:xfrm>
            <a:off x="2293800" y="739925"/>
            <a:ext cx="4556400" cy="1500"/>
          </a:xfrm>
          <a:prstGeom prst="straightConnector1">
            <a:avLst/>
          </a:prstGeom>
          <a:noFill/>
          <a:ln w="19050" cap="flat" cmpd="sng">
            <a:solidFill>
              <a:srgbClr val="FF9900"/>
            </a:solidFill>
            <a:prstDash val="solid"/>
            <a:round/>
            <a:headEnd type="none" w="sm" len="sm"/>
            <a:tailEnd type="none" w="sm" len="sm"/>
          </a:ln>
        </p:spPr>
      </p:cxnSp>
      <p:sp>
        <p:nvSpPr>
          <p:cNvPr id="218" name="Google Shape;218;g14a559ea6bb_0_130"/>
          <p:cNvSpPr txBox="1"/>
          <p:nvPr/>
        </p:nvSpPr>
        <p:spPr>
          <a:xfrm>
            <a:off x="1299900" y="412025"/>
            <a:ext cx="6544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200" b="1">
                <a:solidFill>
                  <a:srgbClr val="073763"/>
                </a:solidFill>
              </a:rPr>
              <a:t>“ШИНЭ СЭРГЭЛТ: NEXTGEN 2022” ТӨСЛИЙН УРАЛДААН</a:t>
            </a:r>
            <a:endParaRPr sz="1300" b="1">
              <a:solidFill>
                <a:srgbClr val="073763"/>
              </a:solidFill>
            </a:endParaRPr>
          </a:p>
        </p:txBody>
      </p:sp>
      <p:pic>
        <p:nvPicPr>
          <p:cNvPr id="219" name="Google Shape;219;g14a559ea6bb_0_130"/>
          <p:cNvPicPr preferRelativeResize="0"/>
          <p:nvPr/>
        </p:nvPicPr>
        <p:blipFill>
          <a:blip r:embed="rId5">
            <a:alphaModFix/>
          </a:blip>
          <a:stretch>
            <a:fillRect/>
          </a:stretch>
        </p:blipFill>
        <p:spPr>
          <a:xfrm>
            <a:off x="7316125" y="215450"/>
            <a:ext cx="1372049" cy="1372049"/>
          </a:xfrm>
          <a:prstGeom prst="rect">
            <a:avLst/>
          </a:prstGeom>
          <a:noFill/>
          <a:ln>
            <a:noFill/>
          </a:ln>
        </p:spPr>
      </p:pic>
      <p:pic>
        <p:nvPicPr>
          <p:cNvPr id="220" name="Google Shape;220;g14a559ea6bb_0_130"/>
          <p:cNvPicPr preferRelativeResize="0"/>
          <p:nvPr/>
        </p:nvPicPr>
        <p:blipFill rotWithShape="1">
          <a:blip r:embed="rId6">
            <a:alphaModFix/>
          </a:blip>
          <a:srcRect l="14737" t="27311" r="68958" b="28828"/>
          <a:stretch/>
        </p:blipFill>
        <p:spPr>
          <a:xfrm>
            <a:off x="769271" y="351300"/>
            <a:ext cx="456849" cy="483877"/>
          </a:xfrm>
          <a:prstGeom prst="rect">
            <a:avLst/>
          </a:prstGeom>
          <a:noFill/>
          <a:ln>
            <a:noFill/>
          </a:ln>
        </p:spPr>
      </p:pic>
      <p:pic>
        <p:nvPicPr>
          <p:cNvPr id="221" name="Google Shape;221;g14a559ea6bb_0_130"/>
          <p:cNvPicPr preferRelativeResize="0"/>
          <p:nvPr/>
        </p:nvPicPr>
        <p:blipFill rotWithShape="1">
          <a:blip r:embed="rId6">
            <a:alphaModFix/>
          </a:blip>
          <a:srcRect l="31453" t="27311" r="15289" b="28828"/>
          <a:stretch/>
        </p:blipFill>
        <p:spPr>
          <a:xfrm>
            <a:off x="408975" y="820448"/>
            <a:ext cx="1177450" cy="38177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563</Words>
  <Application>Microsoft Office PowerPoint</Application>
  <PresentationFormat>On-screen Show (16:9)</PresentationFormat>
  <Paragraphs>65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Noto Sans Symbols</vt:lpstr>
      <vt:lpstr>Arial</vt:lpstr>
      <vt:lpstr>Arial Black</vt:lpstr>
      <vt:lpstr>Calibri</vt:lpstr>
      <vt:lpstr>Symbol</vt:lpstr>
      <vt:lpstr>Quattrocento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21</cp:revision>
  <dcterms:modified xsi:type="dcterms:W3CDTF">2022-08-30T08:28:28Z</dcterms:modified>
</cp:coreProperties>
</file>